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00" r:id="rId3"/>
    <p:sldId id="296" r:id="rId4"/>
    <p:sldId id="297" r:id="rId5"/>
    <p:sldId id="298" r:id="rId6"/>
    <p:sldId id="299" r:id="rId7"/>
    <p:sldId id="292" r:id="rId8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A"/>
    <a:srgbClr val="0B4D83"/>
    <a:srgbClr val="9A1318"/>
    <a:srgbClr val="064D83"/>
    <a:srgbClr val="821318"/>
    <a:srgbClr val="751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B0D9C-C6E4-45C3-8B91-611AF0FFB75C}" v="1" dt="2023-06-21T12:51:13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1CAB0D9C-C6E4-45C3-8B91-611AF0FFB75C}"/>
    <pc:docChg chg="custSel modSld">
      <pc:chgData name="Thais Medeiros" userId="aa2fcd6d-05de-449e-a52e-bdcdee0292ff" providerId="ADAL" clId="{1CAB0D9C-C6E4-45C3-8B91-611AF0FFB75C}" dt="2023-06-21T12:55:55.028" v="33" actId="1076"/>
      <pc:docMkLst>
        <pc:docMk/>
      </pc:docMkLst>
      <pc:sldChg chg="addSp modSp mod">
        <pc:chgData name="Thais Medeiros" userId="aa2fcd6d-05de-449e-a52e-bdcdee0292ff" providerId="ADAL" clId="{1CAB0D9C-C6E4-45C3-8B91-611AF0FFB75C}" dt="2023-06-21T12:55:55.028" v="33" actId="1076"/>
        <pc:sldMkLst>
          <pc:docMk/>
          <pc:sldMk cId="386488186" sldId="292"/>
        </pc:sldMkLst>
        <pc:spChg chg="add mod">
          <ac:chgData name="Thais Medeiros" userId="aa2fcd6d-05de-449e-a52e-bdcdee0292ff" providerId="ADAL" clId="{1CAB0D9C-C6E4-45C3-8B91-611AF0FFB75C}" dt="2023-06-21T12:55:55.028" v="33" actId="1076"/>
          <ac:spMkLst>
            <pc:docMk/>
            <pc:sldMk cId="386488186" sldId="292"/>
            <ac:spMk id="2" creationId="{CCD9790D-024D-2421-39AF-D58C45ADBE66}"/>
          </ac:spMkLst>
        </pc:spChg>
      </pc:sldChg>
    </pc:docChg>
  </pc:docChgLst>
  <pc:docChgLst>
    <pc:chgData name="Renato Andrade" userId="77baad77-b1ae-402f-aa2f-aeee2f051275" providerId="ADAL" clId="{F518B3C6-DA88-4B90-8296-E087F066D3A0}"/>
    <pc:docChg chg="undo custSel addSld delSld modSld sldOrd">
      <pc:chgData name="Renato Andrade" userId="77baad77-b1ae-402f-aa2f-aeee2f051275" providerId="ADAL" clId="{F518B3C6-DA88-4B90-8296-E087F066D3A0}" dt="2022-06-03T17:50:28.929" v="2787" actId="47"/>
      <pc:docMkLst>
        <pc:docMk/>
      </pc:docMkLst>
      <pc:sldChg chg="modSp mod">
        <pc:chgData name="Renato Andrade" userId="77baad77-b1ae-402f-aa2f-aeee2f051275" providerId="ADAL" clId="{F518B3C6-DA88-4B90-8296-E087F066D3A0}" dt="2022-06-02T14:53:35.524" v="75" actId="20577"/>
        <pc:sldMkLst>
          <pc:docMk/>
          <pc:sldMk cId="253188169" sldId="256"/>
        </pc:sldMkLst>
        <pc:spChg chg="mod">
          <ac:chgData name="Renato Andrade" userId="77baad77-b1ae-402f-aa2f-aeee2f051275" providerId="ADAL" clId="{F518B3C6-DA88-4B90-8296-E087F066D3A0}" dt="2022-06-02T14:53:16.455" v="61" actId="20577"/>
          <ac:spMkLst>
            <pc:docMk/>
            <pc:sldMk cId="253188169" sldId="256"/>
            <ac:spMk id="3" creationId="{C4A6DF97-579E-47AD-B48E-8420D8A4D525}"/>
          </ac:spMkLst>
        </pc:spChg>
        <pc:spChg chg="mod">
          <ac:chgData name="Renato Andrade" userId="77baad77-b1ae-402f-aa2f-aeee2f051275" providerId="ADAL" clId="{F518B3C6-DA88-4B90-8296-E087F066D3A0}" dt="2022-06-02T14:53:35.524" v="75" actId="20577"/>
          <ac:spMkLst>
            <pc:docMk/>
            <pc:sldMk cId="253188169" sldId="256"/>
            <ac:spMk id="13" creationId="{48152D97-DAE6-03DB-32FA-54BA8C626451}"/>
          </ac:spMkLst>
        </pc:spChg>
      </pc:sldChg>
      <pc:sldChg chg="addSp delSp modSp del mod">
        <pc:chgData name="Renato Andrade" userId="77baad77-b1ae-402f-aa2f-aeee2f051275" providerId="ADAL" clId="{F518B3C6-DA88-4B90-8296-E087F066D3A0}" dt="2022-06-02T19:53:13.617" v="2565" actId="47"/>
        <pc:sldMkLst>
          <pc:docMk/>
          <pc:sldMk cId="3427004193" sldId="271"/>
        </pc:sldMkLst>
        <pc:spChg chg="del">
          <ac:chgData name="Renato Andrade" userId="77baad77-b1ae-402f-aa2f-aeee2f051275" providerId="ADAL" clId="{F518B3C6-DA88-4B90-8296-E087F066D3A0}" dt="2022-06-02T14:43:31.438" v="1" actId="478"/>
          <ac:spMkLst>
            <pc:docMk/>
            <pc:sldMk cId="3427004193" sldId="271"/>
            <ac:spMk id="5" creationId="{4C195ABC-7F42-489C-21C8-7E371A66B762}"/>
          </ac:spMkLst>
        </pc:spChg>
        <pc:spChg chg="del">
          <ac:chgData name="Renato Andrade" userId="77baad77-b1ae-402f-aa2f-aeee2f051275" providerId="ADAL" clId="{F518B3C6-DA88-4B90-8296-E087F066D3A0}" dt="2022-06-02T14:43:39.433" v="10" actId="478"/>
          <ac:spMkLst>
            <pc:docMk/>
            <pc:sldMk cId="3427004193" sldId="271"/>
            <ac:spMk id="7" creationId="{A97A02A6-904B-443C-4BBF-4AE010D5C2C4}"/>
          </ac:spMkLst>
        </pc:spChg>
        <pc:spChg chg="add mod">
          <ac:chgData name="Renato Andrade" userId="77baad77-b1ae-402f-aa2f-aeee2f051275" providerId="ADAL" clId="{F518B3C6-DA88-4B90-8296-E087F066D3A0}" dt="2022-06-02T19:27:45.767" v="2457" actId="6549"/>
          <ac:spMkLst>
            <pc:docMk/>
            <pc:sldMk cId="3427004193" sldId="271"/>
            <ac:spMk id="8" creationId="{9AB92BF3-67C5-D618-BAEB-D6F80EE7331A}"/>
          </ac:spMkLst>
        </pc:spChg>
        <pc:spChg chg="del mod">
          <ac:chgData name="Renato Andrade" userId="77baad77-b1ae-402f-aa2f-aeee2f051275" providerId="ADAL" clId="{F518B3C6-DA88-4B90-8296-E087F066D3A0}" dt="2022-06-02T14:43:37.135" v="7" actId="478"/>
          <ac:spMkLst>
            <pc:docMk/>
            <pc:sldMk cId="3427004193" sldId="271"/>
            <ac:spMk id="9" creationId="{44300942-26D1-5099-A9C3-1735509ECD18}"/>
          </ac:spMkLst>
        </pc:spChg>
        <pc:spChg chg="add mod">
          <ac:chgData name="Renato Andrade" userId="77baad77-b1ae-402f-aa2f-aeee2f051275" providerId="ADAL" clId="{F518B3C6-DA88-4B90-8296-E087F066D3A0}" dt="2022-06-02T17:03:38.127" v="1157" actId="20577"/>
          <ac:spMkLst>
            <pc:docMk/>
            <pc:sldMk cId="3427004193" sldId="271"/>
            <ac:spMk id="9" creationId="{856654DC-626B-23D9-1BA8-464EB9B8A031}"/>
          </ac:spMkLst>
        </pc:spChg>
        <pc:spChg chg="add mod">
          <ac:chgData name="Renato Andrade" userId="77baad77-b1ae-402f-aa2f-aeee2f051275" providerId="ADAL" clId="{F518B3C6-DA88-4B90-8296-E087F066D3A0}" dt="2022-06-02T17:07:02.481" v="1291" actId="1076"/>
          <ac:spMkLst>
            <pc:docMk/>
            <pc:sldMk cId="3427004193" sldId="271"/>
            <ac:spMk id="10" creationId="{94DFD868-576B-B59F-39AB-0B8D272CE03E}"/>
          </ac:spMkLst>
        </pc:spChg>
        <pc:spChg chg="del">
          <ac:chgData name="Renato Andrade" userId="77baad77-b1ae-402f-aa2f-aeee2f051275" providerId="ADAL" clId="{F518B3C6-DA88-4B90-8296-E087F066D3A0}" dt="2022-06-02T14:43:48.251" v="12" actId="478"/>
          <ac:spMkLst>
            <pc:docMk/>
            <pc:sldMk cId="3427004193" sldId="271"/>
            <ac:spMk id="14" creationId="{D0DDB233-6737-08A3-ED9B-6916A97075B6}"/>
          </ac:spMkLst>
        </pc:spChg>
        <pc:spChg chg="del">
          <ac:chgData name="Renato Andrade" userId="77baad77-b1ae-402f-aa2f-aeee2f051275" providerId="ADAL" clId="{F518B3C6-DA88-4B90-8296-E087F066D3A0}" dt="2022-06-02T14:43:32.343" v="2" actId="478"/>
          <ac:spMkLst>
            <pc:docMk/>
            <pc:sldMk cId="3427004193" sldId="271"/>
            <ac:spMk id="15" creationId="{06E6DE8A-7D7F-5E7A-77A9-C19A8F1C2EDB}"/>
          </ac:spMkLst>
        </pc:spChg>
        <pc:spChg chg="del">
          <ac:chgData name="Renato Andrade" userId="77baad77-b1ae-402f-aa2f-aeee2f051275" providerId="ADAL" clId="{F518B3C6-DA88-4B90-8296-E087F066D3A0}" dt="2022-06-02T14:43:29.740" v="0" actId="478"/>
          <ac:spMkLst>
            <pc:docMk/>
            <pc:sldMk cId="3427004193" sldId="271"/>
            <ac:spMk id="16" creationId="{24CB44D4-5DD5-F576-3DB2-BDDF0B722B2A}"/>
          </ac:spMkLst>
        </pc:spChg>
        <pc:spChg chg="del">
          <ac:chgData name="Renato Andrade" userId="77baad77-b1ae-402f-aa2f-aeee2f051275" providerId="ADAL" clId="{F518B3C6-DA88-4B90-8296-E087F066D3A0}" dt="2022-06-02T14:43:41.128" v="11" actId="478"/>
          <ac:spMkLst>
            <pc:docMk/>
            <pc:sldMk cId="3427004193" sldId="271"/>
            <ac:spMk id="17" creationId="{3ED7CB9C-A673-66AC-7F75-BF0468653875}"/>
          </ac:spMkLst>
        </pc:spChg>
        <pc:spChg chg="add mod">
          <ac:chgData name="Renato Andrade" userId="77baad77-b1ae-402f-aa2f-aeee2f051275" providerId="ADAL" clId="{F518B3C6-DA88-4B90-8296-E087F066D3A0}" dt="2022-06-02T17:07:40.327" v="1310" actId="1036"/>
          <ac:spMkLst>
            <pc:docMk/>
            <pc:sldMk cId="3427004193" sldId="271"/>
            <ac:spMk id="18" creationId="{316E897F-3530-549B-EE77-9560DC3CC8AC}"/>
          </ac:spMkLst>
        </pc:spChg>
        <pc:spChg chg="add mod">
          <ac:chgData name="Renato Andrade" userId="77baad77-b1ae-402f-aa2f-aeee2f051275" providerId="ADAL" clId="{F518B3C6-DA88-4B90-8296-E087F066D3A0}" dt="2022-06-02T14:54:46.529" v="98" actId="14100"/>
          <ac:spMkLst>
            <pc:docMk/>
            <pc:sldMk cId="3427004193" sldId="271"/>
            <ac:spMk id="19" creationId="{9296D116-6AAD-126F-F593-5A039FA2112C}"/>
          </ac:spMkLst>
        </pc:spChg>
        <pc:spChg chg="add mod">
          <ac:chgData name="Renato Andrade" userId="77baad77-b1ae-402f-aa2f-aeee2f051275" providerId="ADAL" clId="{F518B3C6-DA88-4B90-8296-E087F066D3A0}" dt="2022-06-02T15:02:39.460" v="393" actId="1076"/>
          <ac:spMkLst>
            <pc:docMk/>
            <pc:sldMk cId="3427004193" sldId="271"/>
            <ac:spMk id="20" creationId="{A51F5565-2F86-EBB8-239A-E27A05253744}"/>
          </ac:spMkLst>
        </pc:spChg>
        <pc:spChg chg="add mod">
          <ac:chgData name="Renato Andrade" userId="77baad77-b1ae-402f-aa2f-aeee2f051275" providerId="ADAL" clId="{F518B3C6-DA88-4B90-8296-E087F066D3A0}" dt="2022-06-02T14:56:20.441" v="144" actId="14100"/>
          <ac:spMkLst>
            <pc:docMk/>
            <pc:sldMk cId="3427004193" sldId="271"/>
            <ac:spMk id="21" creationId="{1DF230AC-625A-7018-D522-6E47EA00AD2B}"/>
          </ac:spMkLst>
        </pc:spChg>
        <pc:spChg chg="add mod">
          <ac:chgData name="Renato Andrade" userId="77baad77-b1ae-402f-aa2f-aeee2f051275" providerId="ADAL" clId="{F518B3C6-DA88-4B90-8296-E087F066D3A0}" dt="2022-06-02T17:08:13.743" v="1342" actId="20577"/>
          <ac:spMkLst>
            <pc:docMk/>
            <pc:sldMk cId="3427004193" sldId="271"/>
            <ac:spMk id="22" creationId="{72EE03CB-C8EA-0907-D178-0C7D02F0FA43}"/>
          </ac:spMkLst>
        </pc:spChg>
        <pc:spChg chg="add mod">
          <ac:chgData name="Renato Andrade" userId="77baad77-b1ae-402f-aa2f-aeee2f051275" providerId="ADAL" clId="{F518B3C6-DA88-4B90-8296-E087F066D3A0}" dt="2022-06-02T17:00:45.378" v="1056" actId="20577"/>
          <ac:spMkLst>
            <pc:docMk/>
            <pc:sldMk cId="3427004193" sldId="271"/>
            <ac:spMk id="23" creationId="{5DCF64EE-9FD0-86BF-56B9-067969842840}"/>
          </ac:spMkLst>
        </pc:spChg>
        <pc:picChg chg="del">
          <ac:chgData name="Renato Andrade" userId="77baad77-b1ae-402f-aa2f-aeee2f051275" providerId="ADAL" clId="{F518B3C6-DA88-4B90-8296-E087F066D3A0}" dt="2022-06-02T14:43:33.846" v="3" actId="478"/>
          <ac:picMkLst>
            <pc:docMk/>
            <pc:sldMk cId="3427004193" sldId="271"/>
            <ac:picMk id="6" creationId="{CA87F08E-BF52-0C1E-7748-C842AF8CB01F}"/>
          </ac:picMkLst>
        </pc:picChg>
        <pc:picChg chg="del mod">
          <ac:chgData name="Renato Andrade" userId="77baad77-b1ae-402f-aa2f-aeee2f051275" providerId="ADAL" clId="{F518B3C6-DA88-4B90-8296-E087F066D3A0}" dt="2022-06-02T14:43:37.630" v="9" actId="478"/>
          <ac:picMkLst>
            <pc:docMk/>
            <pc:sldMk cId="3427004193" sldId="271"/>
            <ac:picMk id="12" creationId="{C6FBBD5B-D4A9-B922-A1FB-A1A1EC3F3275}"/>
          </ac:picMkLst>
        </pc:picChg>
        <pc:picChg chg="del">
          <ac:chgData name="Renato Andrade" userId="77baad77-b1ae-402f-aa2f-aeee2f051275" providerId="ADAL" clId="{F518B3C6-DA88-4B90-8296-E087F066D3A0}" dt="2022-06-02T14:43:35.335" v="5" actId="478"/>
          <ac:picMkLst>
            <pc:docMk/>
            <pc:sldMk cId="3427004193" sldId="271"/>
            <ac:picMk id="13" creationId="{656414B6-AB4E-FD54-5110-3AAAE02C1D03}"/>
          </ac:picMkLst>
        </pc:picChg>
      </pc:sldChg>
      <pc:sldChg chg="addSp delSp modSp del mod">
        <pc:chgData name="Renato Andrade" userId="77baad77-b1ae-402f-aa2f-aeee2f051275" providerId="ADAL" clId="{F518B3C6-DA88-4B90-8296-E087F066D3A0}" dt="2022-06-02T17:29:53.150" v="1548" actId="47"/>
        <pc:sldMkLst>
          <pc:docMk/>
          <pc:sldMk cId="1342770369" sldId="286"/>
        </pc:sldMkLst>
        <pc:spChg chg="del">
          <ac:chgData name="Renato Andrade" userId="77baad77-b1ae-402f-aa2f-aeee2f051275" providerId="ADAL" clId="{F518B3C6-DA88-4B90-8296-E087F066D3A0}" dt="2022-06-02T14:45:14.168" v="15" actId="478"/>
          <ac:spMkLst>
            <pc:docMk/>
            <pc:sldMk cId="1342770369" sldId="286"/>
            <ac:spMk id="4" creationId="{E6159FE1-AD1B-48F8-B6CE-930F0F40ED28}"/>
          </ac:spMkLst>
        </pc:spChg>
        <pc:spChg chg="add del mod">
          <ac:chgData name="Renato Andrade" userId="77baad77-b1ae-402f-aa2f-aeee2f051275" providerId="ADAL" clId="{F518B3C6-DA88-4B90-8296-E087F066D3A0}" dt="2022-06-02T17:10:42.756" v="1372" actId="478"/>
          <ac:spMkLst>
            <pc:docMk/>
            <pc:sldMk cId="1342770369" sldId="286"/>
            <ac:spMk id="5" creationId="{2C1FC8E0-5602-1D13-DBB4-D898AEA770B7}"/>
          </ac:spMkLst>
        </pc:spChg>
        <pc:spChg chg="del">
          <ac:chgData name="Renato Andrade" userId="77baad77-b1ae-402f-aa2f-aeee2f051275" providerId="ADAL" clId="{F518B3C6-DA88-4B90-8296-E087F066D3A0}" dt="2022-06-02T14:45:11.681" v="14" actId="478"/>
          <ac:spMkLst>
            <pc:docMk/>
            <pc:sldMk cId="1342770369" sldId="286"/>
            <ac:spMk id="5" creationId="{D72ECA2B-2A73-DA60-E805-9D5947DF331E}"/>
          </ac:spMkLst>
        </pc:spChg>
        <pc:spChg chg="add mod">
          <ac:chgData name="Renato Andrade" userId="77baad77-b1ae-402f-aa2f-aeee2f051275" providerId="ADAL" clId="{F518B3C6-DA88-4B90-8296-E087F066D3A0}" dt="2022-06-02T17:11:33.424" v="1410" actId="20577"/>
          <ac:spMkLst>
            <pc:docMk/>
            <pc:sldMk cId="1342770369" sldId="286"/>
            <ac:spMk id="6" creationId="{568F48B0-CB65-75FB-1FF7-812A8C4027A3}"/>
          </ac:spMkLst>
        </pc:spChg>
        <pc:spChg chg="add mod">
          <ac:chgData name="Renato Andrade" userId="77baad77-b1ae-402f-aa2f-aeee2f051275" providerId="ADAL" clId="{F518B3C6-DA88-4B90-8296-E087F066D3A0}" dt="2022-06-02T17:11:50.699" v="1435" actId="14100"/>
          <ac:spMkLst>
            <pc:docMk/>
            <pc:sldMk cId="1342770369" sldId="286"/>
            <ac:spMk id="7" creationId="{DD6AFBBA-1B85-2206-5F76-92567A3BD534}"/>
          </ac:spMkLst>
        </pc:spChg>
        <pc:spChg chg="add mod">
          <ac:chgData name="Renato Andrade" userId="77baad77-b1ae-402f-aa2f-aeee2f051275" providerId="ADAL" clId="{F518B3C6-DA88-4B90-8296-E087F066D3A0}" dt="2022-06-02T17:12:10.838" v="1463" actId="14100"/>
          <ac:spMkLst>
            <pc:docMk/>
            <pc:sldMk cId="1342770369" sldId="286"/>
            <ac:spMk id="8" creationId="{2430AC9C-5E21-64AB-F1AD-85F9241A6800}"/>
          </ac:spMkLst>
        </pc:spChg>
        <pc:spChg chg="add mod">
          <ac:chgData name="Renato Andrade" userId="77baad77-b1ae-402f-aa2f-aeee2f051275" providerId="ADAL" clId="{F518B3C6-DA88-4B90-8296-E087F066D3A0}" dt="2022-06-02T17:26:15.978" v="1482" actId="20577"/>
          <ac:spMkLst>
            <pc:docMk/>
            <pc:sldMk cId="1342770369" sldId="286"/>
            <ac:spMk id="9" creationId="{50A0FFC0-1245-7D0A-E255-A4EF7BF7D1DF}"/>
          </ac:spMkLst>
        </pc:spChg>
        <pc:spChg chg="add mod">
          <ac:chgData name="Renato Andrade" userId="77baad77-b1ae-402f-aa2f-aeee2f051275" providerId="ADAL" clId="{F518B3C6-DA88-4B90-8296-E087F066D3A0}" dt="2022-06-02T17:26:36.445" v="1500" actId="20577"/>
          <ac:spMkLst>
            <pc:docMk/>
            <pc:sldMk cId="1342770369" sldId="286"/>
            <ac:spMk id="10" creationId="{8267CF55-5C3B-E698-8032-041C2CF6DA2B}"/>
          </ac:spMkLst>
        </pc:spChg>
        <pc:spChg chg="add del mod">
          <ac:chgData name="Renato Andrade" userId="77baad77-b1ae-402f-aa2f-aeee2f051275" providerId="ADAL" clId="{F518B3C6-DA88-4B90-8296-E087F066D3A0}" dt="2022-06-02T17:26:56.215" v="1501" actId="478"/>
          <ac:spMkLst>
            <pc:docMk/>
            <pc:sldMk cId="1342770369" sldId="286"/>
            <ac:spMk id="11" creationId="{DD04F96A-69BF-1885-ABB3-9D646DA7BF58}"/>
          </ac:spMkLst>
        </pc:spChg>
        <pc:spChg chg="add mod">
          <ac:chgData name="Renato Andrade" userId="77baad77-b1ae-402f-aa2f-aeee2f051275" providerId="ADAL" clId="{F518B3C6-DA88-4B90-8296-E087F066D3A0}" dt="2022-06-02T17:11:14.511" v="1382" actId="20577"/>
          <ac:spMkLst>
            <pc:docMk/>
            <pc:sldMk cId="1342770369" sldId="286"/>
            <ac:spMk id="12" creationId="{561EAA72-890B-FD3C-E009-6F57E6099A97}"/>
          </ac:spMkLst>
        </pc:spChg>
        <pc:spChg chg="add mod">
          <ac:chgData name="Renato Andrade" userId="77baad77-b1ae-402f-aa2f-aeee2f051275" providerId="ADAL" clId="{F518B3C6-DA88-4B90-8296-E087F066D3A0}" dt="2022-06-02T17:11:24.837" v="1395" actId="20577"/>
          <ac:spMkLst>
            <pc:docMk/>
            <pc:sldMk cId="1342770369" sldId="286"/>
            <ac:spMk id="13" creationId="{B6BCE2B9-58D7-B975-6B26-152CAB81DDDD}"/>
          </ac:spMkLst>
        </pc:spChg>
        <pc:spChg chg="del">
          <ac:chgData name="Renato Andrade" userId="77baad77-b1ae-402f-aa2f-aeee2f051275" providerId="ADAL" clId="{F518B3C6-DA88-4B90-8296-E087F066D3A0}" dt="2022-06-02T14:45:14.168" v="15" actId="478"/>
          <ac:spMkLst>
            <pc:docMk/>
            <pc:sldMk cId="1342770369" sldId="286"/>
            <ac:spMk id="14" creationId="{9BDD0C39-8F1F-8994-7EF6-34D12D338C78}"/>
          </ac:spMkLst>
        </pc:spChg>
        <pc:spChg chg="add mod">
          <ac:chgData name="Renato Andrade" userId="77baad77-b1ae-402f-aa2f-aeee2f051275" providerId="ADAL" clId="{F518B3C6-DA88-4B90-8296-E087F066D3A0}" dt="2022-06-02T17:09:36.690" v="1361" actId="20577"/>
          <ac:spMkLst>
            <pc:docMk/>
            <pc:sldMk cId="1342770369" sldId="286"/>
            <ac:spMk id="16" creationId="{357855A8-3036-BAA3-BBD8-0AC1C7F272C9}"/>
          </ac:spMkLst>
        </pc:spChg>
        <pc:spChg chg="add del mod">
          <ac:chgData name="Renato Andrade" userId="77baad77-b1ae-402f-aa2f-aeee2f051275" providerId="ADAL" clId="{F518B3C6-DA88-4B90-8296-E087F066D3A0}" dt="2022-06-02T17:10:43.505" v="1373" actId="478"/>
          <ac:spMkLst>
            <pc:docMk/>
            <pc:sldMk cId="1342770369" sldId="286"/>
            <ac:spMk id="17" creationId="{E33D5A8A-C992-8081-4870-EA136EE07A36}"/>
          </ac:spMkLst>
        </pc:spChg>
        <pc:spChg chg="add mod">
          <ac:chgData name="Renato Andrade" userId="77baad77-b1ae-402f-aa2f-aeee2f051275" providerId="ADAL" clId="{F518B3C6-DA88-4B90-8296-E087F066D3A0}" dt="2022-06-02T17:10:04.018" v="1363" actId="1076"/>
          <ac:spMkLst>
            <pc:docMk/>
            <pc:sldMk cId="1342770369" sldId="286"/>
            <ac:spMk id="18" creationId="{EEE59801-4A52-64FF-3F66-1E9EE258C6D6}"/>
          </ac:spMkLst>
        </pc:spChg>
        <pc:spChg chg="del">
          <ac:chgData name="Renato Andrade" userId="77baad77-b1ae-402f-aa2f-aeee2f051275" providerId="ADAL" clId="{F518B3C6-DA88-4B90-8296-E087F066D3A0}" dt="2022-06-02T14:45:20.494" v="21" actId="478"/>
          <ac:spMkLst>
            <pc:docMk/>
            <pc:sldMk cId="1342770369" sldId="286"/>
            <ac:spMk id="21" creationId="{A0BAF9B1-4CE0-EB90-2494-781C58878E72}"/>
          </ac:spMkLst>
        </pc:sp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6" creationId="{57B1CC61-4976-78DF-366F-0E55A2C5363F}"/>
          </ac:picMkLst>
        </pc:picChg>
        <pc:picChg chg="del">
          <ac:chgData name="Renato Andrade" userId="77baad77-b1ae-402f-aa2f-aeee2f051275" providerId="ADAL" clId="{F518B3C6-DA88-4B90-8296-E087F066D3A0}" dt="2022-06-02T14:45:15.346" v="16" actId="478"/>
          <ac:picMkLst>
            <pc:docMk/>
            <pc:sldMk cId="1342770369" sldId="286"/>
            <ac:picMk id="7" creationId="{21E4A571-AC0C-8C73-5C88-83E1D3B1E450}"/>
          </ac:picMkLst>
        </pc:pic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8" creationId="{6936F665-F616-08A8-211E-C361EA856BB7}"/>
          </ac:picMkLst>
        </pc:pic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9" creationId="{0BD6D3BC-78F7-CA8B-602C-7F4331F4DB5E}"/>
          </ac:picMkLst>
        </pc:picChg>
        <pc:picChg chg="del mod">
          <ac:chgData name="Renato Andrade" userId="77baad77-b1ae-402f-aa2f-aeee2f051275" providerId="ADAL" clId="{F518B3C6-DA88-4B90-8296-E087F066D3A0}" dt="2022-06-02T14:45:16.982" v="20" actId="478"/>
          <ac:picMkLst>
            <pc:docMk/>
            <pc:sldMk cId="1342770369" sldId="286"/>
            <ac:picMk id="10" creationId="{89BF65DE-5EE9-4F32-1A33-3C1256C76614}"/>
          </ac:picMkLst>
        </pc:picChg>
        <pc:picChg chg="del">
          <ac:chgData name="Renato Andrade" userId="77baad77-b1ae-402f-aa2f-aeee2f051275" providerId="ADAL" clId="{F518B3C6-DA88-4B90-8296-E087F066D3A0}" dt="2022-06-02T14:45:16.463" v="18" actId="478"/>
          <ac:picMkLst>
            <pc:docMk/>
            <pc:sldMk cId="1342770369" sldId="286"/>
            <ac:picMk id="11" creationId="{020943FF-9735-F69B-C23D-FEF1264AB6CA}"/>
          </ac:picMkLst>
        </pc:picChg>
        <pc:picChg chg="del">
          <ac:chgData name="Renato Andrade" userId="77baad77-b1ae-402f-aa2f-aeee2f051275" providerId="ADAL" clId="{F518B3C6-DA88-4B90-8296-E087F066D3A0}" dt="2022-06-02T14:45:15.926" v="17" actId="478"/>
          <ac:picMkLst>
            <pc:docMk/>
            <pc:sldMk cId="1342770369" sldId="286"/>
            <ac:picMk id="12" creationId="{AAF7B393-609C-E425-5DD6-F80F7C18075B}"/>
          </ac:picMkLst>
        </pc:pic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13" creationId="{374EB6C0-4B65-D60A-B5E6-FFC4320F730A}"/>
          </ac:picMkLst>
        </pc:pic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19" creationId="{EB7F880B-D131-F072-9FAB-FCF38FB6223F}"/>
          </ac:picMkLst>
        </pc:picChg>
        <pc:picChg chg="del">
          <ac:chgData name="Renato Andrade" userId="77baad77-b1ae-402f-aa2f-aeee2f051275" providerId="ADAL" clId="{F518B3C6-DA88-4B90-8296-E087F066D3A0}" dt="2022-06-02T14:45:14.168" v="15" actId="478"/>
          <ac:picMkLst>
            <pc:docMk/>
            <pc:sldMk cId="1342770369" sldId="286"/>
            <ac:picMk id="20" creationId="{1401AAAE-0C78-161F-1B99-A753FAF37839}"/>
          </ac:picMkLst>
        </pc:pic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3176154118" sldId="287"/>
        </pc:sldMkLst>
      </pc:sldChg>
      <pc:sldChg chg="addSp delSp modSp add del mod">
        <pc:chgData name="Renato Andrade" userId="77baad77-b1ae-402f-aa2f-aeee2f051275" providerId="ADAL" clId="{F518B3C6-DA88-4B90-8296-E087F066D3A0}" dt="2022-06-02T19:16:40.923" v="2197" actId="47"/>
        <pc:sldMkLst>
          <pc:docMk/>
          <pc:sldMk cId="3439930806" sldId="287"/>
        </pc:sldMkLst>
        <pc:spChg chg="mod">
          <ac:chgData name="Renato Andrade" userId="77baad77-b1ae-402f-aa2f-aeee2f051275" providerId="ADAL" clId="{F518B3C6-DA88-4B90-8296-E087F066D3A0}" dt="2022-06-02T17:34:26.318" v="1686" actId="14100"/>
          <ac:spMkLst>
            <pc:docMk/>
            <pc:sldMk cId="3439930806" sldId="287"/>
            <ac:spMk id="6" creationId="{568F48B0-CB65-75FB-1FF7-812A8C4027A3}"/>
          </ac:spMkLst>
        </pc:spChg>
        <pc:spChg chg="del mod">
          <ac:chgData name="Renato Andrade" userId="77baad77-b1ae-402f-aa2f-aeee2f051275" providerId="ADAL" clId="{F518B3C6-DA88-4B90-8296-E087F066D3A0}" dt="2022-06-02T17:41:11.858" v="1735" actId="478"/>
          <ac:spMkLst>
            <pc:docMk/>
            <pc:sldMk cId="3439930806" sldId="287"/>
            <ac:spMk id="7" creationId="{DD6AFBBA-1B85-2206-5F76-92567A3BD534}"/>
          </ac:spMkLst>
        </pc:spChg>
        <pc:spChg chg="del mod">
          <ac:chgData name="Renato Andrade" userId="77baad77-b1ae-402f-aa2f-aeee2f051275" providerId="ADAL" clId="{F518B3C6-DA88-4B90-8296-E087F066D3A0}" dt="2022-06-02T17:41:10.155" v="1734" actId="478"/>
          <ac:spMkLst>
            <pc:docMk/>
            <pc:sldMk cId="3439930806" sldId="287"/>
            <ac:spMk id="8" creationId="{2430AC9C-5E21-64AB-F1AD-85F9241A6800}"/>
          </ac:spMkLst>
        </pc:spChg>
        <pc:spChg chg="del">
          <ac:chgData name="Renato Andrade" userId="77baad77-b1ae-402f-aa2f-aeee2f051275" providerId="ADAL" clId="{F518B3C6-DA88-4B90-8296-E087F066D3A0}" dt="2022-06-02T17:27:19.446" v="1504" actId="478"/>
          <ac:spMkLst>
            <pc:docMk/>
            <pc:sldMk cId="3439930806" sldId="287"/>
            <ac:spMk id="9" creationId="{50A0FFC0-1245-7D0A-E255-A4EF7BF7D1DF}"/>
          </ac:spMkLst>
        </pc:spChg>
        <pc:spChg chg="del">
          <ac:chgData name="Renato Andrade" userId="77baad77-b1ae-402f-aa2f-aeee2f051275" providerId="ADAL" clId="{F518B3C6-DA88-4B90-8296-E087F066D3A0}" dt="2022-06-02T17:27:13.942" v="1503" actId="478"/>
          <ac:spMkLst>
            <pc:docMk/>
            <pc:sldMk cId="3439930806" sldId="287"/>
            <ac:spMk id="10" creationId="{8267CF55-5C3B-E698-8032-041C2CF6DA2B}"/>
          </ac:spMkLst>
        </pc:spChg>
        <pc:spChg chg="add mod">
          <ac:chgData name="Renato Andrade" userId="77baad77-b1ae-402f-aa2f-aeee2f051275" providerId="ADAL" clId="{F518B3C6-DA88-4B90-8296-E087F066D3A0}" dt="2022-06-02T17:37:40.990" v="1693" actId="1076"/>
          <ac:spMkLst>
            <pc:docMk/>
            <pc:sldMk cId="3439930806" sldId="287"/>
            <ac:spMk id="11" creationId="{2BC1CB9C-C521-8BA7-F08B-669F3C385E4B}"/>
          </ac:spMkLst>
        </pc:spChg>
        <pc:spChg chg="mod">
          <ac:chgData name="Renato Andrade" userId="77baad77-b1ae-402f-aa2f-aeee2f051275" providerId="ADAL" clId="{F518B3C6-DA88-4B90-8296-E087F066D3A0}" dt="2022-06-02T17:37:26.278" v="1692" actId="1076"/>
          <ac:spMkLst>
            <pc:docMk/>
            <pc:sldMk cId="3439930806" sldId="287"/>
            <ac:spMk id="12" creationId="{561EAA72-890B-FD3C-E009-6F57E6099A97}"/>
          </ac:spMkLst>
        </pc:spChg>
        <pc:spChg chg="del mod">
          <ac:chgData name="Renato Andrade" userId="77baad77-b1ae-402f-aa2f-aeee2f051275" providerId="ADAL" clId="{F518B3C6-DA88-4B90-8296-E087F066D3A0}" dt="2022-06-02T17:58:50.192" v="2125" actId="478"/>
          <ac:spMkLst>
            <pc:docMk/>
            <pc:sldMk cId="3439930806" sldId="287"/>
            <ac:spMk id="13" creationId="{B6BCE2B9-58D7-B975-6B26-152CAB81DDDD}"/>
          </ac:spMkLst>
        </pc:spChg>
        <pc:spChg chg="del">
          <ac:chgData name="Renato Andrade" userId="77baad77-b1ae-402f-aa2f-aeee2f051275" providerId="ADAL" clId="{F518B3C6-DA88-4B90-8296-E087F066D3A0}" dt="2022-06-02T17:29:45.303" v="1546" actId="478"/>
          <ac:spMkLst>
            <pc:docMk/>
            <pc:sldMk cId="3439930806" sldId="287"/>
            <ac:spMk id="18" creationId="{EEE59801-4A52-64FF-3F66-1E9EE258C6D6}"/>
          </ac:spMkLst>
        </pc:spChg>
      </pc:sldChg>
      <pc:sldChg chg="addSp delSp modSp add del mod ord">
        <pc:chgData name="Renato Andrade" userId="77baad77-b1ae-402f-aa2f-aeee2f051275" providerId="ADAL" clId="{F518B3C6-DA88-4B90-8296-E087F066D3A0}" dt="2022-06-02T17:55:51.569" v="2063" actId="47"/>
        <pc:sldMkLst>
          <pc:docMk/>
          <pc:sldMk cId="236280067" sldId="288"/>
        </pc:sldMkLst>
        <pc:spChg chg="del mod">
          <ac:chgData name="Renato Andrade" userId="77baad77-b1ae-402f-aa2f-aeee2f051275" providerId="ADAL" clId="{F518B3C6-DA88-4B90-8296-E087F066D3A0}" dt="2022-06-02T17:40:37.868" v="1727" actId="478"/>
          <ac:spMkLst>
            <pc:docMk/>
            <pc:sldMk cId="236280067" sldId="288"/>
            <ac:spMk id="6" creationId="{568F48B0-CB65-75FB-1FF7-812A8C4027A3}"/>
          </ac:spMkLst>
        </pc:spChg>
        <pc:spChg chg="mod">
          <ac:chgData name="Renato Andrade" userId="77baad77-b1ae-402f-aa2f-aeee2f051275" providerId="ADAL" clId="{F518B3C6-DA88-4B90-8296-E087F066D3A0}" dt="2022-06-02T17:40:45.225" v="1729" actId="1076"/>
          <ac:spMkLst>
            <pc:docMk/>
            <pc:sldMk cId="236280067" sldId="288"/>
            <ac:spMk id="7" creationId="{DD6AFBBA-1B85-2206-5F76-92567A3BD534}"/>
          </ac:spMkLst>
        </pc:spChg>
        <pc:spChg chg="mod">
          <ac:chgData name="Renato Andrade" userId="77baad77-b1ae-402f-aa2f-aeee2f051275" providerId="ADAL" clId="{F518B3C6-DA88-4B90-8296-E087F066D3A0}" dt="2022-06-02T17:40:55.667" v="1731" actId="1076"/>
          <ac:spMkLst>
            <pc:docMk/>
            <pc:sldMk cId="236280067" sldId="288"/>
            <ac:spMk id="8" creationId="{2430AC9C-5E21-64AB-F1AD-85F9241A6800}"/>
          </ac:spMkLst>
        </pc:spChg>
        <pc:spChg chg="add del mod">
          <ac:chgData name="Renato Andrade" userId="77baad77-b1ae-402f-aa2f-aeee2f051275" providerId="ADAL" clId="{F518B3C6-DA88-4B90-8296-E087F066D3A0}" dt="2022-06-02T17:40:22.382" v="1723" actId="478"/>
          <ac:spMkLst>
            <pc:docMk/>
            <pc:sldMk cId="236280067" sldId="288"/>
            <ac:spMk id="9" creationId="{FE884454-A7B7-35FE-CA16-3BA6BA1B6301}"/>
          </ac:spMkLst>
        </pc:spChg>
        <pc:spChg chg="add del mod">
          <ac:chgData name="Renato Andrade" userId="77baad77-b1ae-402f-aa2f-aeee2f051275" providerId="ADAL" clId="{F518B3C6-DA88-4B90-8296-E087F066D3A0}" dt="2022-06-02T17:40:29.710" v="1726" actId="478"/>
          <ac:spMkLst>
            <pc:docMk/>
            <pc:sldMk cId="236280067" sldId="288"/>
            <ac:spMk id="10" creationId="{1FC4246E-7F0E-4925-FE97-356A047F5F77}"/>
          </ac:spMkLst>
        </pc:spChg>
        <pc:spChg chg="add del mod">
          <ac:chgData name="Renato Andrade" userId="77baad77-b1ae-402f-aa2f-aeee2f051275" providerId="ADAL" clId="{F518B3C6-DA88-4B90-8296-E087F066D3A0}" dt="2022-06-02T17:40:39.103" v="1728" actId="478"/>
          <ac:spMkLst>
            <pc:docMk/>
            <pc:sldMk cId="236280067" sldId="288"/>
            <ac:spMk id="11" creationId="{426F3477-0D85-AFF1-74EB-840AEBF57861}"/>
          </ac:spMkLst>
        </pc:spChg>
        <pc:spChg chg="del mod">
          <ac:chgData name="Renato Andrade" userId="77baad77-b1ae-402f-aa2f-aeee2f051275" providerId="ADAL" clId="{F518B3C6-DA88-4B90-8296-E087F066D3A0}" dt="2022-06-02T17:40:24.031" v="1724" actId="478"/>
          <ac:spMkLst>
            <pc:docMk/>
            <pc:sldMk cId="236280067" sldId="288"/>
            <ac:spMk id="12" creationId="{561EAA72-890B-FD3C-E009-6F57E6099A97}"/>
          </ac:spMkLst>
        </pc:spChg>
        <pc:spChg chg="del mod">
          <ac:chgData name="Renato Andrade" userId="77baad77-b1ae-402f-aa2f-aeee2f051275" providerId="ADAL" clId="{F518B3C6-DA88-4B90-8296-E087F066D3A0}" dt="2022-06-02T17:40:28.008" v="1725" actId="478"/>
          <ac:spMkLst>
            <pc:docMk/>
            <pc:sldMk cId="236280067" sldId="288"/>
            <ac:spMk id="13" creationId="{B6BCE2B9-58D7-B975-6B26-152CAB81DDDD}"/>
          </ac:spMkLst>
        </pc:spChg>
        <pc:spChg chg="add mod">
          <ac:chgData name="Renato Andrade" userId="77baad77-b1ae-402f-aa2f-aeee2f051275" providerId="ADAL" clId="{F518B3C6-DA88-4B90-8296-E087F066D3A0}" dt="2022-06-02T17:40:51.093" v="1730" actId="1076"/>
          <ac:spMkLst>
            <pc:docMk/>
            <pc:sldMk cId="236280067" sldId="288"/>
            <ac:spMk id="14" creationId="{19F4EC49-605B-276A-9DE1-488D8A258DC2}"/>
          </ac:spMkLst>
        </pc:spChg>
        <pc:spChg chg="add mod">
          <ac:chgData name="Renato Andrade" userId="77baad77-b1ae-402f-aa2f-aeee2f051275" providerId="ADAL" clId="{F518B3C6-DA88-4B90-8296-E087F066D3A0}" dt="2022-06-02T17:40:59.846" v="1732" actId="1076"/>
          <ac:spMkLst>
            <pc:docMk/>
            <pc:sldMk cId="236280067" sldId="288"/>
            <ac:spMk id="15" creationId="{ECEE5CE0-DEA4-597E-74F7-E72331CB2DDF}"/>
          </ac:spMkLst>
        </pc:spChg>
      </pc:sldChg>
      <pc:sldChg chg="del">
        <pc:chgData name="Renato Andrade" userId="77baad77-b1ae-402f-aa2f-aeee2f051275" providerId="ADAL" clId="{F518B3C6-DA88-4B90-8296-E087F066D3A0}" dt="2022-06-02T14:44:07.254" v="13" actId="47"/>
        <pc:sldMkLst>
          <pc:docMk/>
          <pc:sldMk cId="1522781811" sldId="288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2524196000" sldId="289"/>
        </pc:sldMkLst>
      </pc:sldChg>
      <pc:sldChg chg="delSp modSp add del mod ord">
        <pc:chgData name="Renato Andrade" userId="77baad77-b1ae-402f-aa2f-aeee2f051275" providerId="ADAL" clId="{F518B3C6-DA88-4B90-8296-E087F066D3A0}" dt="2022-06-02T19:54:50.340" v="2589" actId="47"/>
        <pc:sldMkLst>
          <pc:docMk/>
          <pc:sldMk cId="4018444999" sldId="289"/>
        </pc:sldMkLst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6" creationId="{568F48B0-CB65-75FB-1FF7-812A8C4027A3}"/>
          </ac:spMkLst>
        </pc:spChg>
        <pc:spChg chg="del">
          <ac:chgData name="Renato Andrade" userId="77baad77-b1ae-402f-aa2f-aeee2f051275" providerId="ADAL" clId="{F518B3C6-DA88-4B90-8296-E087F066D3A0}" dt="2022-06-02T17:40:09.043" v="1720" actId="478"/>
          <ac:spMkLst>
            <pc:docMk/>
            <pc:sldMk cId="4018444999" sldId="289"/>
            <ac:spMk id="7" creationId="{DD6AFBBA-1B85-2206-5F76-92567A3BD534}"/>
          </ac:spMkLst>
        </pc:spChg>
        <pc:spChg chg="del">
          <ac:chgData name="Renato Andrade" userId="77baad77-b1ae-402f-aa2f-aeee2f051275" providerId="ADAL" clId="{F518B3C6-DA88-4B90-8296-E087F066D3A0}" dt="2022-06-02T17:40:06.215" v="1718" actId="478"/>
          <ac:spMkLst>
            <pc:docMk/>
            <pc:sldMk cId="4018444999" sldId="289"/>
            <ac:spMk id="8" creationId="{2430AC9C-5E21-64AB-F1AD-85F9241A6800}"/>
          </ac:spMkLst>
        </pc:spChg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9" creationId="{FE884454-A7B7-35FE-CA16-3BA6BA1B6301}"/>
          </ac:spMkLst>
        </pc:spChg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10" creationId="{1FC4246E-7F0E-4925-FE97-356A047F5F77}"/>
          </ac:spMkLst>
        </pc:spChg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11" creationId="{426F3477-0D85-AFF1-74EB-840AEBF57861}"/>
          </ac:spMkLst>
        </pc:spChg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12" creationId="{561EAA72-890B-FD3C-E009-6F57E6099A97}"/>
          </ac:spMkLst>
        </pc:spChg>
        <pc:spChg chg="del mod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13" creationId="{B6BCE2B9-58D7-B975-6B26-152CAB81DDDD}"/>
          </ac:spMkLst>
        </pc:spChg>
        <pc:spChg chg="del">
          <ac:chgData name="Renato Andrade" userId="77baad77-b1ae-402f-aa2f-aeee2f051275" providerId="ADAL" clId="{F518B3C6-DA88-4B90-8296-E087F066D3A0}" dt="2022-06-02T17:40:07.489" v="1719" actId="478"/>
          <ac:spMkLst>
            <pc:docMk/>
            <pc:sldMk cId="4018444999" sldId="289"/>
            <ac:spMk id="14" creationId="{19F4EC49-605B-276A-9DE1-488D8A258DC2}"/>
          </ac:spMkLst>
        </pc:spChg>
        <pc:spChg chg="del">
          <ac:chgData name="Renato Andrade" userId="77baad77-b1ae-402f-aa2f-aeee2f051275" providerId="ADAL" clId="{F518B3C6-DA88-4B90-8296-E087F066D3A0}" dt="2022-06-02T17:40:04.471" v="1717" actId="478"/>
          <ac:spMkLst>
            <pc:docMk/>
            <pc:sldMk cId="4018444999" sldId="289"/>
            <ac:spMk id="15" creationId="{ECEE5CE0-DEA4-597E-74F7-E72331CB2DDF}"/>
          </ac:spMkLst>
        </pc:spChg>
        <pc:spChg chg="del">
          <ac:chgData name="Renato Andrade" userId="77baad77-b1ae-402f-aa2f-aeee2f051275" providerId="ADAL" clId="{F518B3C6-DA88-4B90-8296-E087F066D3A0}" dt="2022-06-02T19:54:01.067" v="2579" actId="21"/>
          <ac:spMkLst>
            <pc:docMk/>
            <pc:sldMk cId="4018444999" sldId="289"/>
            <ac:spMk id="16" creationId="{357855A8-3036-BAA3-BBD8-0AC1C7F272C9}"/>
          </ac:spMkLst>
        </pc:spChg>
      </pc:sldChg>
      <pc:sldChg chg="add del setBg">
        <pc:chgData name="Renato Andrade" userId="77baad77-b1ae-402f-aa2f-aeee2f051275" providerId="ADAL" clId="{F518B3C6-DA88-4B90-8296-E087F066D3A0}" dt="2022-06-02T17:41:58.679" v="1760" actId="47"/>
        <pc:sldMkLst>
          <pc:docMk/>
          <pc:sldMk cId="2138922815" sldId="290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4273849589" sldId="290"/>
        </pc:sldMkLst>
      </pc:sldChg>
      <pc:sldChg chg="addSp delSp modSp add del mod">
        <pc:chgData name="Renato Andrade" userId="77baad77-b1ae-402f-aa2f-aeee2f051275" providerId="ADAL" clId="{F518B3C6-DA88-4B90-8296-E087F066D3A0}" dt="2022-06-02T19:54:50.340" v="2589" actId="47"/>
        <pc:sldMkLst>
          <pc:docMk/>
          <pc:sldMk cId="1175813845" sldId="291"/>
        </pc:sldMkLst>
        <pc:spChg chg="del">
          <ac:chgData name="Renato Andrade" userId="77baad77-b1ae-402f-aa2f-aeee2f051275" providerId="ADAL" clId="{F518B3C6-DA88-4B90-8296-E087F066D3A0}" dt="2022-06-02T17:41:54.873" v="1759" actId="478"/>
          <ac:spMkLst>
            <pc:docMk/>
            <pc:sldMk cId="1175813845" sldId="291"/>
            <ac:spMk id="6" creationId="{568F48B0-CB65-75FB-1FF7-812A8C4027A3}"/>
          </ac:spMkLst>
        </pc:spChg>
        <pc:spChg chg="add del mod">
          <ac:chgData name="Renato Andrade" userId="77baad77-b1ae-402f-aa2f-aeee2f051275" providerId="ADAL" clId="{F518B3C6-DA88-4B90-8296-E087F066D3A0}" dt="2022-06-02T19:54:39.807" v="2587" actId="21"/>
          <ac:spMkLst>
            <pc:docMk/>
            <pc:sldMk cId="1175813845" sldId="291"/>
            <ac:spMk id="6" creationId="{F6D3553D-63F9-F93B-EA07-6C770D6D29F7}"/>
          </ac:spMkLst>
        </pc:spChg>
        <pc:spChg chg="del mod">
          <ac:chgData name="Renato Andrade" userId="77baad77-b1ae-402f-aa2f-aeee2f051275" providerId="ADAL" clId="{F518B3C6-DA88-4B90-8296-E087F066D3A0}" dt="2022-06-02T19:54:39.807" v="2587" actId="21"/>
          <ac:spMkLst>
            <pc:docMk/>
            <pc:sldMk cId="1175813845" sldId="291"/>
            <ac:spMk id="11" creationId="{2BC1CB9C-C521-8BA7-F08B-669F3C385E4B}"/>
          </ac:spMkLst>
        </pc:spChg>
        <pc:spChg chg="del mod">
          <ac:chgData name="Renato Andrade" userId="77baad77-b1ae-402f-aa2f-aeee2f051275" providerId="ADAL" clId="{F518B3C6-DA88-4B90-8296-E087F066D3A0}" dt="2022-06-02T19:54:39.807" v="2587" actId="21"/>
          <ac:spMkLst>
            <pc:docMk/>
            <pc:sldMk cId="1175813845" sldId="291"/>
            <ac:spMk id="12" creationId="{561EAA72-890B-FD3C-E009-6F57E6099A97}"/>
          </ac:spMkLst>
        </pc:spChg>
        <pc:spChg chg="del mod">
          <ac:chgData name="Renato Andrade" userId="77baad77-b1ae-402f-aa2f-aeee2f051275" providerId="ADAL" clId="{F518B3C6-DA88-4B90-8296-E087F066D3A0}" dt="2022-06-02T19:54:39.807" v="2587" actId="21"/>
          <ac:spMkLst>
            <pc:docMk/>
            <pc:sldMk cId="1175813845" sldId="291"/>
            <ac:spMk id="13" creationId="{B6BCE2B9-58D7-B975-6B26-152CAB81DDDD}"/>
          </ac:spMkLst>
        </pc:spChg>
        <pc:spChg chg="del">
          <ac:chgData name="Renato Andrade" userId="77baad77-b1ae-402f-aa2f-aeee2f051275" providerId="ADAL" clId="{F518B3C6-DA88-4B90-8296-E087F066D3A0}" dt="2022-06-02T19:54:39.807" v="2587" actId="21"/>
          <ac:spMkLst>
            <pc:docMk/>
            <pc:sldMk cId="1175813845" sldId="291"/>
            <ac:spMk id="16" creationId="{357855A8-3036-BAA3-BBD8-0AC1C7F272C9}"/>
          </ac:spMkLst>
        </pc:sp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2922376257" sldId="291"/>
        </pc:sldMkLst>
      </pc:sldChg>
      <pc:sldChg chg="addSp delSp modSp add mod ord">
        <pc:chgData name="Renato Andrade" userId="77baad77-b1ae-402f-aa2f-aeee2f051275" providerId="ADAL" clId="{F518B3C6-DA88-4B90-8296-E087F066D3A0}" dt="2022-06-02T19:57:20.184" v="2687" actId="1076"/>
        <pc:sldMkLst>
          <pc:docMk/>
          <pc:sldMk cId="386488186" sldId="292"/>
        </pc:sldMkLst>
        <pc:spChg chg="del">
          <ac:chgData name="Renato Andrade" userId="77baad77-b1ae-402f-aa2f-aeee2f051275" providerId="ADAL" clId="{F518B3C6-DA88-4B90-8296-E087F066D3A0}" dt="2022-06-02T17:42:20.183" v="1764" actId="478"/>
          <ac:spMkLst>
            <pc:docMk/>
            <pc:sldMk cId="386488186" sldId="292"/>
            <ac:spMk id="3" creationId="{C4A6DF97-579E-47AD-B48E-8420D8A4D525}"/>
          </ac:spMkLst>
        </pc:spChg>
        <pc:spChg chg="add del mod">
          <ac:chgData name="Renato Andrade" userId="77baad77-b1ae-402f-aa2f-aeee2f051275" providerId="ADAL" clId="{F518B3C6-DA88-4B90-8296-E087F066D3A0}" dt="2022-06-02T17:42:24.285" v="1765" actId="478"/>
          <ac:spMkLst>
            <pc:docMk/>
            <pc:sldMk cId="386488186" sldId="292"/>
            <ac:spMk id="4" creationId="{4A667C03-D2A5-8234-E100-63E6DC67B4D4}"/>
          </ac:spMkLst>
        </pc:spChg>
        <pc:spChg chg="mod">
          <ac:chgData name="Renato Andrade" userId="77baad77-b1ae-402f-aa2f-aeee2f051275" providerId="ADAL" clId="{F518B3C6-DA88-4B90-8296-E087F066D3A0}" dt="2022-06-02T19:57:20.184" v="2687" actId="1076"/>
          <ac:spMkLst>
            <pc:docMk/>
            <pc:sldMk cId="386488186" sldId="292"/>
            <ac:spMk id="13" creationId="{48152D97-DAE6-03DB-32FA-54BA8C626451}"/>
          </ac:spMkLst>
        </pc:sp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1119676932" sldId="292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3140630749" sldId="293"/>
        </pc:sldMkLst>
      </pc:sldChg>
      <pc:sldChg chg="addSp delSp modSp add del mod">
        <pc:chgData name="Renato Andrade" userId="77baad77-b1ae-402f-aa2f-aeee2f051275" providerId="ADAL" clId="{F518B3C6-DA88-4B90-8296-E087F066D3A0}" dt="2022-06-02T19:54:50.340" v="2589" actId="47"/>
        <pc:sldMkLst>
          <pc:docMk/>
          <pc:sldMk cId="3723178956" sldId="293"/>
        </pc:sldMkLst>
        <pc:spChg chg="del">
          <ac:chgData name="Renato Andrade" userId="77baad77-b1ae-402f-aa2f-aeee2f051275" providerId="ADAL" clId="{F518B3C6-DA88-4B90-8296-E087F066D3A0}" dt="2022-06-02T17:52:50.748" v="1843" actId="478"/>
          <ac:spMkLst>
            <pc:docMk/>
            <pc:sldMk cId="3723178956" sldId="293"/>
            <ac:spMk id="6" creationId="{568F48B0-CB65-75FB-1FF7-812A8C4027A3}"/>
          </ac:spMkLst>
        </pc:spChg>
        <pc:spChg chg="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9" creationId="{FE884454-A7B7-35FE-CA16-3BA6BA1B6301}"/>
          </ac:spMkLst>
        </pc:spChg>
        <pc:spChg chg="add 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0" creationId="{1FC4246E-7F0E-4925-FE97-356A047F5F77}"/>
          </ac:spMkLst>
        </pc:spChg>
        <pc:spChg chg="del">
          <ac:chgData name="Renato Andrade" userId="77baad77-b1ae-402f-aa2f-aeee2f051275" providerId="ADAL" clId="{F518B3C6-DA88-4B90-8296-E087F066D3A0}" dt="2022-06-02T17:52:52.071" v="1844" actId="478"/>
          <ac:spMkLst>
            <pc:docMk/>
            <pc:sldMk cId="3723178956" sldId="293"/>
            <ac:spMk id="11" creationId="{426F3477-0D85-AFF1-74EB-840AEBF57861}"/>
          </ac:spMkLst>
        </pc:spChg>
        <pc:spChg chg="add 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2" creationId="{561EAA72-890B-FD3C-E009-6F57E6099A97}"/>
          </ac:spMkLst>
        </pc:spChg>
        <pc:spChg chg="add 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3" creationId="{B6BCE2B9-58D7-B975-6B26-152CAB81DDDD}"/>
          </ac:spMkLst>
        </pc:spChg>
        <pc:spChg chg="add 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4" creationId="{3715C4C6-E034-912F-5CAF-86C51CE50DF8}"/>
          </ac:spMkLst>
        </pc:spChg>
        <pc:spChg chg="add del mod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5" creationId="{3EE1B294-3962-CCB3-6AB2-0894835606F3}"/>
          </ac:spMkLst>
        </pc:spChg>
        <pc:spChg chg="add del">
          <ac:chgData name="Renato Andrade" userId="77baad77-b1ae-402f-aa2f-aeee2f051275" providerId="ADAL" clId="{F518B3C6-DA88-4B90-8296-E087F066D3A0}" dt="2022-06-02T19:54:20.258" v="2583" actId="21"/>
          <ac:spMkLst>
            <pc:docMk/>
            <pc:sldMk cId="3723178956" sldId="293"/>
            <ac:spMk id="16" creationId="{357855A8-3036-BAA3-BBD8-0AC1C7F272C9}"/>
          </ac:spMkLst>
        </pc:sp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2475768249" sldId="294"/>
        </pc:sldMkLst>
      </pc:sldChg>
      <pc:sldChg chg="addSp delSp modSp add del mod">
        <pc:chgData name="Renato Andrade" userId="77baad77-b1ae-402f-aa2f-aeee2f051275" providerId="ADAL" clId="{F518B3C6-DA88-4B90-8296-E087F066D3A0}" dt="2022-06-02T19:54:50.340" v="2589" actId="47"/>
        <pc:sldMkLst>
          <pc:docMk/>
          <pc:sldMk cId="2846725199" sldId="294"/>
        </pc:sldMkLst>
        <pc:spChg chg="del mod">
          <ac:chgData name="Renato Andrade" userId="77baad77-b1ae-402f-aa2f-aeee2f051275" providerId="ADAL" clId="{F518B3C6-DA88-4B90-8296-E087F066D3A0}" dt="2022-06-02T19:54:29.777" v="2585" actId="21"/>
          <ac:spMkLst>
            <pc:docMk/>
            <pc:sldMk cId="2846725199" sldId="294"/>
            <ac:spMk id="9" creationId="{FE884454-A7B7-35FE-CA16-3BA6BA1B6301}"/>
          </ac:spMkLst>
        </pc:spChg>
        <pc:spChg chg="del">
          <ac:chgData name="Renato Andrade" userId="77baad77-b1ae-402f-aa2f-aeee2f051275" providerId="ADAL" clId="{F518B3C6-DA88-4B90-8296-E087F066D3A0}" dt="2022-06-02T17:59:39.043" v="2142" actId="478"/>
          <ac:spMkLst>
            <pc:docMk/>
            <pc:sldMk cId="2846725199" sldId="294"/>
            <ac:spMk id="10" creationId="{1FC4246E-7F0E-4925-FE97-356A047F5F77}"/>
          </ac:spMkLst>
        </pc:spChg>
        <pc:spChg chg="add del mod">
          <ac:chgData name="Renato Andrade" userId="77baad77-b1ae-402f-aa2f-aeee2f051275" providerId="ADAL" clId="{F518B3C6-DA88-4B90-8296-E087F066D3A0}" dt="2022-06-02T19:54:29.777" v="2585" actId="21"/>
          <ac:spMkLst>
            <pc:docMk/>
            <pc:sldMk cId="2846725199" sldId="294"/>
            <ac:spMk id="11" creationId="{19B0F2EE-7EDE-7E7E-5BFF-31DA11C0B31F}"/>
          </ac:spMkLst>
        </pc:spChg>
        <pc:spChg chg="del mod">
          <ac:chgData name="Renato Andrade" userId="77baad77-b1ae-402f-aa2f-aeee2f051275" providerId="ADAL" clId="{F518B3C6-DA88-4B90-8296-E087F066D3A0}" dt="2022-06-02T19:54:29.777" v="2585" actId="21"/>
          <ac:spMkLst>
            <pc:docMk/>
            <pc:sldMk cId="2846725199" sldId="294"/>
            <ac:spMk id="12" creationId="{561EAA72-890B-FD3C-E009-6F57E6099A97}"/>
          </ac:spMkLst>
        </pc:spChg>
        <pc:spChg chg="del">
          <ac:chgData name="Renato Andrade" userId="77baad77-b1ae-402f-aa2f-aeee2f051275" providerId="ADAL" clId="{F518B3C6-DA88-4B90-8296-E087F066D3A0}" dt="2022-06-02T18:01:35.734" v="2149" actId="478"/>
          <ac:spMkLst>
            <pc:docMk/>
            <pc:sldMk cId="2846725199" sldId="294"/>
            <ac:spMk id="13" creationId="{B6BCE2B9-58D7-B975-6B26-152CAB81DDDD}"/>
          </ac:spMkLst>
        </pc:spChg>
        <pc:spChg chg="del mod">
          <ac:chgData name="Renato Andrade" userId="77baad77-b1ae-402f-aa2f-aeee2f051275" providerId="ADAL" clId="{F518B3C6-DA88-4B90-8296-E087F066D3A0}" dt="2022-06-02T19:54:29.777" v="2585" actId="21"/>
          <ac:spMkLst>
            <pc:docMk/>
            <pc:sldMk cId="2846725199" sldId="294"/>
            <ac:spMk id="14" creationId="{3715C4C6-E034-912F-5CAF-86C51CE50DF8}"/>
          </ac:spMkLst>
        </pc:spChg>
        <pc:spChg chg="del">
          <ac:chgData name="Renato Andrade" userId="77baad77-b1ae-402f-aa2f-aeee2f051275" providerId="ADAL" clId="{F518B3C6-DA88-4B90-8296-E087F066D3A0}" dt="2022-06-02T17:59:41.419" v="2143" actId="478"/>
          <ac:spMkLst>
            <pc:docMk/>
            <pc:sldMk cId="2846725199" sldId="294"/>
            <ac:spMk id="15" creationId="{3EE1B294-3962-CCB3-6AB2-0894835606F3}"/>
          </ac:spMkLst>
        </pc:spChg>
        <pc:spChg chg="del">
          <ac:chgData name="Renato Andrade" userId="77baad77-b1ae-402f-aa2f-aeee2f051275" providerId="ADAL" clId="{F518B3C6-DA88-4B90-8296-E087F066D3A0}" dt="2022-06-02T19:54:29.777" v="2585" actId="21"/>
          <ac:spMkLst>
            <pc:docMk/>
            <pc:sldMk cId="2846725199" sldId="294"/>
            <ac:spMk id="16" creationId="{357855A8-3036-BAA3-BBD8-0AC1C7F272C9}"/>
          </ac:spMkLst>
        </pc:sp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782499433" sldId="295"/>
        </pc:sldMkLst>
      </pc:sldChg>
      <pc:sldChg chg="addSp delSp modSp new del mod">
        <pc:chgData name="Renato Andrade" userId="77baad77-b1ae-402f-aa2f-aeee2f051275" providerId="ADAL" clId="{F518B3C6-DA88-4B90-8296-E087F066D3A0}" dt="2022-06-03T17:50:28.929" v="2787" actId="47"/>
        <pc:sldMkLst>
          <pc:docMk/>
          <pc:sldMk cId="787646736" sldId="295"/>
        </pc:sldMkLst>
        <pc:spChg chg="del">
          <ac:chgData name="Renato Andrade" userId="77baad77-b1ae-402f-aa2f-aeee2f051275" providerId="ADAL" clId="{F518B3C6-DA88-4B90-8296-E087F066D3A0}" dt="2022-06-02T19:50:27.267" v="2555" actId="478"/>
          <ac:spMkLst>
            <pc:docMk/>
            <pc:sldMk cId="787646736" sldId="295"/>
            <ac:spMk id="2" creationId="{358BFA2F-654D-9E36-CA2B-8E43047DE4C3}"/>
          </ac:spMkLst>
        </pc:spChg>
        <pc:spChg chg="del">
          <ac:chgData name="Renato Andrade" userId="77baad77-b1ae-402f-aa2f-aeee2f051275" providerId="ADAL" clId="{F518B3C6-DA88-4B90-8296-E087F066D3A0}" dt="2022-06-02T19:50:25.165" v="2554" actId="478"/>
          <ac:spMkLst>
            <pc:docMk/>
            <pc:sldMk cId="787646736" sldId="295"/>
            <ac:spMk id="3" creationId="{2E131565-9A4A-EE08-F03C-3B02CD4ED065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4" creationId="{9FB03A63-BBE1-15DA-3999-4DFC571463D0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5" creationId="{C88D8E49-33A5-EC89-892C-573DD8AEAE16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6" creationId="{A08D8F25-EF7D-D17C-43E2-3E1C66D3BE6B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7" creationId="{E9EA840A-06D1-41EE-4EA8-AA6CE497BA74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8" creationId="{BA71ED54-D2D1-E4FF-B455-E18C10975DC5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9" creationId="{A3894947-EE8F-AEB9-4577-866265954353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10" creationId="{0FD6230D-4B77-3B51-8772-3018C6A9012A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11" creationId="{8E64889D-C897-C248-E590-678AC5E98922}"/>
          </ac:spMkLst>
        </pc:spChg>
        <pc:spChg chg="add mod">
          <ac:chgData name="Renato Andrade" userId="77baad77-b1ae-402f-aa2f-aeee2f051275" providerId="ADAL" clId="{F518B3C6-DA88-4B90-8296-E087F066D3A0}" dt="2022-06-02T19:50:48.967" v="2556"/>
          <ac:spMkLst>
            <pc:docMk/>
            <pc:sldMk cId="787646736" sldId="295"/>
            <ac:spMk id="12" creationId="{8483DA25-C413-1968-EB8D-059A52159734}"/>
          </ac:spMkLst>
        </pc:spChg>
        <pc:picChg chg="add mod ord">
          <ac:chgData name="Renato Andrade" userId="77baad77-b1ae-402f-aa2f-aeee2f051275" providerId="ADAL" clId="{F518B3C6-DA88-4B90-8296-E087F066D3A0}" dt="2022-06-02T19:51:31.089" v="2564" actId="167"/>
          <ac:picMkLst>
            <pc:docMk/>
            <pc:sldMk cId="787646736" sldId="295"/>
            <ac:picMk id="14" creationId="{D54DAAE2-B309-EEA3-B0D4-999BAE5E93D0}"/>
          </ac:picMkLst>
        </pc:picChg>
      </pc:sldChg>
      <pc:sldChg chg="addSp delSp modSp new mod">
        <pc:chgData name="Renato Andrade" userId="77baad77-b1ae-402f-aa2f-aeee2f051275" providerId="ADAL" clId="{F518B3C6-DA88-4B90-8296-E087F066D3A0}" dt="2022-06-02T19:58:52.621" v="2714" actId="20577"/>
        <pc:sldMkLst>
          <pc:docMk/>
          <pc:sldMk cId="1746166013" sldId="296"/>
        </pc:sldMkLst>
        <pc:spChg chg="del">
          <ac:chgData name="Renato Andrade" userId="77baad77-b1ae-402f-aa2f-aeee2f051275" providerId="ADAL" clId="{F518B3C6-DA88-4B90-8296-E087F066D3A0}" dt="2022-06-02T19:53:26.109" v="2568" actId="478"/>
          <ac:spMkLst>
            <pc:docMk/>
            <pc:sldMk cId="1746166013" sldId="296"/>
            <ac:spMk id="2" creationId="{F7806B93-163C-6295-64FF-418144E27466}"/>
          </ac:spMkLst>
        </pc:spChg>
        <pc:spChg chg="del">
          <ac:chgData name="Renato Andrade" userId="77baad77-b1ae-402f-aa2f-aeee2f051275" providerId="ADAL" clId="{F518B3C6-DA88-4B90-8296-E087F066D3A0}" dt="2022-06-02T19:53:24.423" v="2567" actId="478"/>
          <ac:spMkLst>
            <pc:docMk/>
            <pc:sldMk cId="1746166013" sldId="296"/>
            <ac:spMk id="3" creationId="{95193FA9-EBC8-8051-4173-CD332ACF62B2}"/>
          </ac:spMkLst>
        </pc:spChg>
        <pc:spChg chg="add mod">
          <ac:chgData name="Renato Andrade" userId="77baad77-b1ae-402f-aa2f-aeee2f051275" providerId="ADAL" clId="{F518B3C6-DA88-4B90-8296-E087F066D3A0}" dt="2022-06-02T19:54:05.001" v="2580"/>
          <ac:spMkLst>
            <pc:docMk/>
            <pc:sldMk cId="1746166013" sldId="296"/>
            <ac:spMk id="6" creationId="{C1EB0E7B-B8DA-6819-5F1D-3EF423DF7217}"/>
          </ac:spMkLst>
        </pc:spChg>
        <pc:spChg chg="add mod">
          <ac:chgData name="Renato Andrade" userId="77baad77-b1ae-402f-aa2f-aeee2f051275" providerId="ADAL" clId="{F518B3C6-DA88-4B90-8296-E087F066D3A0}" dt="2022-06-02T19:54:05.001" v="2580"/>
          <ac:spMkLst>
            <pc:docMk/>
            <pc:sldMk cId="1746166013" sldId="296"/>
            <ac:spMk id="7" creationId="{F63387FC-9263-E26B-C54A-701D77AF13D8}"/>
          </ac:spMkLst>
        </pc:spChg>
        <pc:spChg chg="add mod">
          <ac:chgData name="Renato Andrade" userId="77baad77-b1ae-402f-aa2f-aeee2f051275" providerId="ADAL" clId="{F518B3C6-DA88-4B90-8296-E087F066D3A0}" dt="2022-06-02T19:54:05.001" v="2580"/>
          <ac:spMkLst>
            <pc:docMk/>
            <pc:sldMk cId="1746166013" sldId="296"/>
            <ac:spMk id="8" creationId="{4D44700B-791E-62DC-250E-EBEC28CB59FF}"/>
          </ac:spMkLst>
        </pc:spChg>
        <pc:spChg chg="add mod">
          <ac:chgData name="Renato Andrade" userId="77baad77-b1ae-402f-aa2f-aeee2f051275" providerId="ADAL" clId="{F518B3C6-DA88-4B90-8296-E087F066D3A0}" dt="2022-06-02T19:54:05.001" v="2580"/>
          <ac:spMkLst>
            <pc:docMk/>
            <pc:sldMk cId="1746166013" sldId="296"/>
            <ac:spMk id="9" creationId="{37AB3E11-6F42-B86F-8E40-833652686205}"/>
          </ac:spMkLst>
        </pc:spChg>
        <pc:spChg chg="add mod">
          <ac:chgData name="Renato Andrade" userId="77baad77-b1ae-402f-aa2f-aeee2f051275" providerId="ADAL" clId="{F518B3C6-DA88-4B90-8296-E087F066D3A0}" dt="2022-06-02T19:58:17.807" v="2710" actId="20577"/>
          <ac:spMkLst>
            <pc:docMk/>
            <pc:sldMk cId="1746166013" sldId="296"/>
            <ac:spMk id="10" creationId="{EB9A99AC-CFAF-FFBF-92B3-121BE650D55D}"/>
          </ac:spMkLst>
        </pc:spChg>
        <pc:spChg chg="add mod">
          <ac:chgData name="Renato Andrade" userId="77baad77-b1ae-402f-aa2f-aeee2f051275" providerId="ADAL" clId="{F518B3C6-DA88-4B90-8296-E087F066D3A0}" dt="2022-06-02T19:58:36.053" v="2712" actId="20577"/>
          <ac:spMkLst>
            <pc:docMk/>
            <pc:sldMk cId="1746166013" sldId="296"/>
            <ac:spMk id="11" creationId="{FF61EDBF-8C80-2AEB-490B-67BC0C5879E8}"/>
          </ac:spMkLst>
        </pc:spChg>
        <pc:spChg chg="add mod">
          <ac:chgData name="Renato Andrade" userId="77baad77-b1ae-402f-aa2f-aeee2f051275" providerId="ADAL" clId="{F518B3C6-DA88-4B90-8296-E087F066D3A0}" dt="2022-06-02T19:58:52.621" v="2714" actId="20577"/>
          <ac:spMkLst>
            <pc:docMk/>
            <pc:sldMk cId="1746166013" sldId="296"/>
            <ac:spMk id="12" creationId="{88883830-9850-E1A4-8529-03D8EB0448DA}"/>
          </ac:spMkLst>
        </pc:spChg>
        <pc:picChg chg="add mod">
          <ac:chgData name="Renato Andrade" userId="77baad77-b1ae-402f-aa2f-aeee2f051275" providerId="ADAL" clId="{F518B3C6-DA88-4B90-8296-E087F066D3A0}" dt="2022-06-02T19:53:44.380" v="2574" actId="14100"/>
          <ac:picMkLst>
            <pc:docMk/>
            <pc:sldMk cId="1746166013" sldId="296"/>
            <ac:picMk id="5" creationId="{3E46A246-E844-37EB-A95D-01AE7BE9A3BD}"/>
          </ac:picMkLst>
        </pc:picChg>
      </pc:sldChg>
      <pc:sldChg chg="addSp modSp add mod">
        <pc:chgData name="Renato Andrade" userId="77baad77-b1ae-402f-aa2f-aeee2f051275" providerId="ADAL" clId="{F518B3C6-DA88-4B90-8296-E087F066D3A0}" dt="2022-06-02T19:59:51.733" v="2735" actId="1035"/>
        <pc:sldMkLst>
          <pc:docMk/>
          <pc:sldMk cId="2590307054" sldId="297"/>
        </pc:sldMkLst>
        <pc:spChg chg="add mod">
          <ac:chgData name="Renato Andrade" userId="77baad77-b1ae-402f-aa2f-aeee2f051275" providerId="ADAL" clId="{F518B3C6-DA88-4B90-8296-E087F066D3A0}" dt="2022-06-02T19:54:23.506" v="2584"/>
          <ac:spMkLst>
            <pc:docMk/>
            <pc:sldMk cId="2590307054" sldId="297"/>
            <ac:spMk id="3" creationId="{B53BC5E2-94CF-1C86-DEFB-F52AAE40AD4A}"/>
          </ac:spMkLst>
        </pc:spChg>
        <pc:spChg chg="add mod">
          <ac:chgData name="Renato Andrade" userId="77baad77-b1ae-402f-aa2f-aeee2f051275" providerId="ADAL" clId="{F518B3C6-DA88-4B90-8296-E087F066D3A0}" dt="2022-06-02T19:54:23.506" v="2584"/>
          <ac:spMkLst>
            <pc:docMk/>
            <pc:sldMk cId="2590307054" sldId="297"/>
            <ac:spMk id="4" creationId="{B2657859-05B3-FADA-AF2A-CEB585868DF6}"/>
          </ac:spMkLst>
        </pc:spChg>
        <pc:spChg chg="add mod">
          <ac:chgData name="Renato Andrade" userId="77baad77-b1ae-402f-aa2f-aeee2f051275" providerId="ADAL" clId="{F518B3C6-DA88-4B90-8296-E087F066D3A0}" dt="2022-06-02T19:54:23.506" v="2584"/>
          <ac:spMkLst>
            <pc:docMk/>
            <pc:sldMk cId="2590307054" sldId="297"/>
            <ac:spMk id="6" creationId="{676CC90C-B94B-9784-74CA-C5BDB22057D8}"/>
          </ac:spMkLst>
        </pc:spChg>
        <pc:spChg chg="add mod">
          <ac:chgData name="Renato Andrade" userId="77baad77-b1ae-402f-aa2f-aeee2f051275" providerId="ADAL" clId="{F518B3C6-DA88-4B90-8296-E087F066D3A0}" dt="2022-06-02T19:59:17.974" v="2718" actId="20577"/>
          <ac:spMkLst>
            <pc:docMk/>
            <pc:sldMk cId="2590307054" sldId="297"/>
            <ac:spMk id="7" creationId="{DB4C1269-D8AE-D4E5-4B6B-42944D78BC59}"/>
          </ac:spMkLst>
        </pc:spChg>
        <pc:spChg chg="add mod">
          <ac:chgData name="Renato Andrade" userId="77baad77-b1ae-402f-aa2f-aeee2f051275" providerId="ADAL" clId="{F518B3C6-DA88-4B90-8296-E087F066D3A0}" dt="2022-06-02T19:59:30.218" v="2720" actId="20577"/>
          <ac:spMkLst>
            <pc:docMk/>
            <pc:sldMk cId="2590307054" sldId="297"/>
            <ac:spMk id="8" creationId="{9948B591-B10E-3708-D5ED-DD572F54AF9F}"/>
          </ac:spMkLst>
        </pc:spChg>
        <pc:spChg chg="add mod">
          <ac:chgData name="Renato Andrade" userId="77baad77-b1ae-402f-aa2f-aeee2f051275" providerId="ADAL" clId="{F518B3C6-DA88-4B90-8296-E087F066D3A0}" dt="2022-06-02T19:59:51.733" v="2735" actId="1035"/>
          <ac:spMkLst>
            <pc:docMk/>
            <pc:sldMk cId="2590307054" sldId="297"/>
            <ac:spMk id="9" creationId="{1FFB4FC7-F437-F89F-5CDB-BDF7B3DD9DB6}"/>
          </ac:spMkLst>
        </pc:spChg>
        <pc:spChg chg="add mod">
          <ac:chgData name="Renato Andrade" userId="77baad77-b1ae-402f-aa2f-aeee2f051275" providerId="ADAL" clId="{F518B3C6-DA88-4B90-8296-E087F066D3A0}" dt="2022-06-02T19:59:44.295" v="2728" actId="20577"/>
          <ac:spMkLst>
            <pc:docMk/>
            <pc:sldMk cId="2590307054" sldId="297"/>
            <ac:spMk id="10" creationId="{C784EE1E-4C4D-8B31-455E-D299ADB3A960}"/>
          </ac:spMkLst>
        </pc:spChg>
        <pc:picChg chg="mod">
          <ac:chgData name="Renato Andrade" userId="77baad77-b1ae-402f-aa2f-aeee2f051275" providerId="ADAL" clId="{F518B3C6-DA88-4B90-8296-E087F066D3A0}" dt="2022-06-02T19:59:47.245" v="2729" actId="1076"/>
          <ac:picMkLst>
            <pc:docMk/>
            <pc:sldMk cId="2590307054" sldId="297"/>
            <ac:picMk id="5" creationId="{3E46A246-E844-37EB-A95D-01AE7BE9A3BD}"/>
          </ac:picMkLst>
        </pc:picChg>
      </pc:sldChg>
      <pc:sldChg chg="addSp modSp add mod">
        <pc:chgData name="Renato Andrade" userId="77baad77-b1ae-402f-aa2f-aeee2f051275" providerId="ADAL" clId="{F518B3C6-DA88-4B90-8296-E087F066D3A0}" dt="2022-06-02T20:02:42.269" v="2785" actId="14100"/>
        <pc:sldMkLst>
          <pc:docMk/>
          <pc:sldMk cId="148109169" sldId="298"/>
        </pc:sldMkLst>
        <pc:spChg chg="add mod">
          <ac:chgData name="Renato Andrade" userId="77baad77-b1ae-402f-aa2f-aeee2f051275" providerId="ADAL" clId="{F518B3C6-DA88-4B90-8296-E087F066D3A0}" dt="2022-06-02T19:54:33.002" v="2586"/>
          <ac:spMkLst>
            <pc:docMk/>
            <pc:sldMk cId="148109169" sldId="298"/>
            <ac:spMk id="3" creationId="{31EDC971-17CB-DB07-3A00-263B9A6372A1}"/>
          </ac:spMkLst>
        </pc:spChg>
        <pc:spChg chg="add mod">
          <ac:chgData name="Renato Andrade" userId="77baad77-b1ae-402f-aa2f-aeee2f051275" providerId="ADAL" clId="{F518B3C6-DA88-4B90-8296-E087F066D3A0}" dt="2022-06-02T19:54:33.002" v="2586"/>
          <ac:spMkLst>
            <pc:docMk/>
            <pc:sldMk cId="148109169" sldId="298"/>
            <ac:spMk id="4" creationId="{C442F56A-08AF-E6AC-6208-036EAEAF843E}"/>
          </ac:spMkLst>
        </pc:spChg>
        <pc:spChg chg="add mod">
          <ac:chgData name="Renato Andrade" userId="77baad77-b1ae-402f-aa2f-aeee2f051275" providerId="ADAL" clId="{F518B3C6-DA88-4B90-8296-E087F066D3A0}" dt="2022-06-02T20:02:42.269" v="2785" actId="14100"/>
          <ac:spMkLst>
            <pc:docMk/>
            <pc:sldMk cId="148109169" sldId="298"/>
            <ac:spMk id="6" creationId="{A9B6FC98-6285-E957-1D44-F741BFBE9071}"/>
          </ac:spMkLst>
        </pc:spChg>
        <pc:spChg chg="add mod">
          <ac:chgData name="Renato Andrade" userId="77baad77-b1ae-402f-aa2f-aeee2f051275" providerId="ADAL" clId="{F518B3C6-DA88-4B90-8296-E087F066D3A0}" dt="2022-06-02T19:54:33.002" v="2586"/>
          <ac:spMkLst>
            <pc:docMk/>
            <pc:sldMk cId="148109169" sldId="298"/>
            <ac:spMk id="7" creationId="{415D1702-71B4-197C-67BB-25AF1A1BC585}"/>
          </ac:spMkLst>
        </pc:spChg>
        <pc:spChg chg="add mod">
          <ac:chgData name="Renato Andrade" userId="77baad77-b1ae-402f-aa2f-aeee2f051275" providerId="ADAL" clId="{F518B3C6-DA88-4B90-8296-E087F066D3A0}" dt="2022-06-02T20:00:43.967" v="2759" actId="20577"/>
          <ac:spMkLst>
            <pc:docMk/>
            <pc:sldMk cId="148109169" sldId="298"/>
            <ac:spMk id="8" creationId="{6F9B4BAC-8289-CBD0-DAA9-742A0C1B0DA0}"/>
          </ac:spMkLst>
        </pc:spChg>
      </pc:sldChg>
      <pc:sldChg chg="addSp modSp add mod">
        <pc:chgData name="Renato Andrade" userId="77baad77-b1ae-402f-aa2f-aeee2f051275" providerId="ADAL" clId="{F518B3C6-DA88-4B90-8296-E087F066D3A0}" dt="2022-06-02T20:01:16.678" v="2770" actId="20577"/>
        <pc:sldMkLst>
          <pc:docMk/>
          <pc:sldMk cId="2881016806" sldId="299"/>
        </pc:sldMkLst>
        <pc:spChg chg="add mod">
          <ac:chgData name="Renato Andrade" userId="77baad77-b1ae-402f-aa2f-aeee2f051275" providerId="ADAL" clId="{F518B3C6-DA88-4B90-8296-E087F066D3A0}" dt="2022-06-02T19:54:43.178" v="2588"/>
          <ac:spMkLst>
            <pc:docMk/>
            <pc:sldMk cId="2881016806" sldId="299"/>
            <ac:spMk id="3" creationId="{778E4FFD-308C-E765-217A-6B24ABE4B2D2}"/>
          </ac:spMkLst>
        </pc:spChg>
        <pc:spChg chg="add mod">
          <ac:chgData name="Renato Andrade" userId="77baad77-b1ae-402f-aa2f-aeee2f051275" providerId="ADAL" clId="{F518B3C6-DA88-4B90-8296-E087F066D3A0}" dt="2022-06-02T19:54:43.178" v="2588"/>
          <ac:spMkLst>
            <pc:docMk/>
            <pc:sldMk cId="2881016806" sldId="299"/>
            <ac:spMk id="4" creationId="{93148572-15D1-16BC-AC60-4715D3CB48C3}"/>
          </ac:spMkLst>
        </pc:spChg>
        <pc:spChg chg="add mod">
          <ac:chgData name="Renato Andrade" userId="77baad77-b1ae-402f-aa2f-aeee2f051275" providerId="ADAL" clId="{F518B3C6-DA88-4B90-8296-E087F066D3A0}" dt="2022-06-02T19:54:43.178" v="2588"/>
          <ac:spMkLst>
            <pc:docMk/>
            <pc:sldMk cId="2881016806" sldId="299"/>
            <ac:spMk id="6" creationId="{4FA95009-CFDD-E729-9561-E407067C07C5}"/>
          </ac:spMkLst>
        </pc:spChg>
        <pc:spChg chg="add mod">
          <ac:chgData name="Renato Andrade" userId="77baad77-b1ae-402f-aa2f-aeee2f051275" providerId="ADAL" clId="{F518B3C6-DA88-4B90-8296-E087F066D3A0}" dt="2022-06-02T20:01:00.862" v="2768" actId="20577"/>
          <ac:spMkLst>
            <pc:docMk/>
            <pc:sldMk cId="2881016806" sldId="299"/>
            <ac:spMk id="7" creationId="{8582E997-1E8F-CDB1-6CE7-35B8AB18FA08}"/>
          </ac:spMkLst>
        </pc:spChg>
        <pc:spChg chg="add mod">
          <ac:chgData name="Renato Andrade" userId="77baad77-b1ae-402f-aa2f-aeee2f051275" providerId="ADAL" clId="{F518B3C6-DA88-4B90-8296-E087F066D3A0}" dt="2022-06-02T20:01:16.678" v="2770" actId="20577"/>
          <ac:spMkLst>
            <pc:docMk/>
            <pc:sldMk cId="2881016806" sldId="299"/>
            <ac:spMk id="8" creationId="{E2D897AC-A793-E36A-22E5-0C76555E2430}"/>
          </ac:spMkLst>
        </pc:spChg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2275665251" sldId="300"/>
        </pc:sldMkLst>
      </pc:sldChg>
      <pc:sldChg chg="add">
        <pc:chgData name="Renato Andrade" userId="77baad77-b1ae-402f-aa2f-aeee2f051275" providerId="ADAL" clId="{F518B3C6-DA88-4B90-8296-E087F066D3A0}" dt="2022-06-03T17:48:41.220" v="2786" actId="2890"/>
        <pc:sldMkLst>
          <pc:docMk/>
          <pc:sldMk cId="3530728460" sldId="300"/>
        </pc:sldMkLst>
      </pc:sldChg>
      <pc:sldChg chg="add del">
        <pc:chgData name="Renato Andrade" userId="77baad77-b1ae-402f-aa2f-aeee2f051275" providerId="ADAL" clId="{F518B3C6-DA88-4B90-8296-E087F066D3A0}" dt="2022-06-02T19:54:50.340" v="2589" actId="47"/>
        <pc:sldMkLst>
          <pc:docMk/>
          <pc:sldMk cId="4018178100" sldId="300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1070545430" sldId="301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3134708780" sldId="303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1393728547" sldId="304"/>
        </pc:sldMkLst>
      </pc:sldChg>
      <pc:sldChg chg="add del">
        <pc:chgData name="Renato Andrade" userId="77baad77-b1ae-402f-aa2f-aeee2f051275" providerId="ADAL" clId="{F518B3C6-DA88-4B90-8296-E087F066D3A0}" dt="2022-06-02T14:52:53.158" v="27" actId="47"/>
        <pc:sldMkLst>
          <pc:docMk/>
          <pc:sldMk cId="645613035" sldId="305"/>
        </pc:sldMkLst>
      </pc:sldChg>
    </pc:docChg>
  </pc:docChgLst>
  <pc:docChgLst>
    <pc:chgData name="Renato Andrade" userId="77baad77-b1ae-402f-aa2f-aeee2f051275" providerId="ADAL" clId="{5E9DB98E-B5DB-4EB1-B125-8A6D8FB08D72}"/>
    <pc:docChg chg="undo custSel addSld delSld modSld sldOrd modNotesMaster modHandout">
      <pc:chgData name="Renato Andrade" userId="77baad77-b1ae-402f-aa2f-aeee2f051275" providerId="ADAL" clId="{5E9DB98E-B5DB-4EB1-B125-8A6D8FB08D72}" dt="2022-05-16T13:48:50.370" v="3000" actId="20577"/>
      <pc:docMkLst>
        <pc:docMk/>
      </pc:docMkLst>
      <pc:sldChg chg="addSp delSp modSp mod">
        <pc:chgData name="Renato Andrade" userId="77baad77-b1ae-402f-aa2f-aeee2f051275" providerId="ADAL" clId="{5E9DB98E-B5DB-4EB1-B125-8A6D8FB08D72}" dt="2022-05-10T18:05:24.442" v="33" actId="478"/>
        <pc:sldMkLst>
          <pc:docMk/>
          <pc:sldMk cId="253188169" sldId="256"/>
        </pc:sldMkLst>
        <pc:spChg chg="del">
          <ac:chgData name="Renato Andrade" userId="77baad77-b1ae-402f-aa2f-aeee2f051275" providerId="ADAL" clId="{5E9DB98E-B5DB-4EB1-B125-8A6D8FB08D72}" dt="2022-05-10T18:05:20.450" v="31" actId="478"/>
          <ac:spMkLst>
            <pc:docMk/>
            <pc:sldMk cId="253188169" sldId="256"/>
            <ac:spMk id="2" creationId="{5F8DC7B5-D272-491F-9009-CB573929043C}"/>
          </ac:spMkLst>
        </pc:spChg>
        <pc:spChg chg="add del mod">
          <ac:chgData name="Renato Andrade" userId="77baad77-b1ae-402f-aa2f-aeee2f051275" providerId="ADAL" clId="{5E9DB98E-B5DB-4EB1-B125-8A6D8FB08D72}" dt="2022-05-10T18:05:24.442" v="33" actId="478"/>
          <ac:spMkLst>
            <pc:docMk/>
            <pc:sldMk cId="253188169" sldId="256"/>
            <ac:spMk id="6" creationId="{F9E134BC-A11C-4B2D-0E01-0A92D9B9D539}"/>
          </ac:spMkLst>
        </pc:spChg>
        <pc:spChg chg="add mod">
          <ac:chgData name="Renato Andrade" userId="77baad77-b1ae-402f-aa2f-aeee2f051275" providerId="ADAL" clId="{5E9DB98E-B5DB-4EB1-B125-8A6D8FB08D72}" dt="2022-05-10T18:05:20.839" v="32"/>
          <ac:spMkLst>
            <pc:docMk/>
            <pc:sldMk cId="253188169" sldId="256"/>
            <ac:spMk id="13" creationId="{48152D97-DAE6-03DB-32FA-54BA8C626451}"/>
          </ac:spMkLst>
        </pc:spChg>
      </pc:sldChg>
      <pc:sldChg chg="del">
        <pc:chgData name="Renato Andrade" userId="77baad77-b1ae-402f-aa2f-aeee2f051275" providerId="ADAL" clId="{5E9DB98E-B5DB-4EB1-B125-8A6D8FB08D72}" dt="2022-05-10T18:31:30.058" v="564" actId="47"/>
        <pc:sldMkLst>
          <pc:docMk/>
          <pc:sldMk cId="333654888" sldId="257"/>
        </pc:sldMkLst>
      </pc:sldChg>
      <pc:sldChg chg="del">
        <pc:chgData name="Renato Andrade" userId="77baad77-b1ae-402f-aa2f-aeee2f051275" providerId="ADAL" clId="{5E9DB98E-B5DB-4EB1-B125-8A6D8FB08D72}" dt="2022-05-10T18:31:35.119" v="569" actId="47"/>
        <pc:sldMkLst>
          <pc:docMk/>
          <pc:sldMk cId="1110785701" sldId="260"/>
        </pc:sldMkLst>
      </pc:sldChg>
      <pc:sldChg chg="del">
        <pc:chgData name="Renato Andrade" userId="77baad77-b1ae-402f-aa2f-aeee2f051275" providerId="ADAL" clId="{5E9DB98E-B5DB-4EB1-B125-8A6D8FB08D72}" dt="2022-05-10T18:31:32.207" v="566" actId="47"/>
        <pc:sldMkLst>
          <pc:docMk/>
          <pc:sldMk cId="2734992182" sldId="261"/>
        </pc:sldMkLst>
      </pc:sldChg>
      <pc:sldChg chg="del">
        <pc:chgData name="Renato Andrade" userId="77baad77-b1ae-402f-aa2f-aeee2f051275" providerId="ADAL" clId="{5E9DB98E-B5DB-4EB1-B125-8A6D8FB08D72}" dt="2022-05-10T18:31:31.482" v="565" actId="47"/>
        <pc:sldMkLst>
          <pc:docMk/>
          <pc:sldMk cId="2070342165" sldId="265"/>
        </pc:sldMkLst>
      </pc:sldChg>
      <pc:sldChg chg="addSp delSp modSp mod">
        <pc:chgData name="Renato Andrade" userId="77baad77-b1ae-402f-aa2f-aeee2f051275" providerId="ADAL" clId="{5E9DB98E-B5DB-4EB1-B125-8A6D8FB08D72}" dt="2022-05-10T18:19:10.012" v="307" actId="208"/>
        <pc:sldMkLst>
          <pc:docMk/>
          <pc:sldMk cId="3427004193" sldId="271"/>
        </pc:sldMkLst>
        <pc:spChg chg="add del mod">
          <ac:chgData name="Renato Andrade" userId="77baad77-b1ae-402f-aa2f-aeee2f051275" providerId="ADAL" clId="{5E9DB98E-B5DB-4EB1-B125-8A6D8FB08D72}" dt="2022-05-10T18:02:52.380" v="6" actId="478"/>
          <ac:spMkLst>
            <pc:docMk/>
            <pc:sldMk cId="3427004193" sldId="271"/>
            <ac:spMk id="3" creationId="{C66EEEE6-0E97-F21B-4F9E-695720DE5BC7}"/>
          </ac:spMkLst>
        </pc:spChg>
        <pc:spChg chg="add mod">
          <ac:chgData name="Renato Andrade" userId="77baad77-b1ae-402f-aa2f-aeee2f051275" providerId="ADAL" clId="{5E9DB98E-B5DB-4EB1-B125-8A6D8FB08D72}" dt="2022-05-10T18:17:35.799" v="268" actId="1076"/>
          <ac:spMkLst>
            <pc:docMk/>
            <pc:sldMk cId="3427004193" sldId="271"/>
            <ac:spMk id="5" creationId="{4C195ABC-7F42-489C-21C8-7E371A66B762}"/>
          </ac:spMkLst>
        </pc:spChg>
        <pc:spChg chg="add mod">
          <ac:chgData name="Renato Andrade" userId="77baad77-b1ae-402f-aa2f-aeee2f051275" providerId="ADAL" clId="{5E9DB98E-B5DB-4EB1-B125-8A6D8FB08D72}" dt="2022-05-10T18:03:15.450" v="7"/>
          <ac:spMkLst>
            <pc:docMk/>
            <pc:sldMk cId="3427004193" sldId="271"/>
            <ac:spMk id="7" creationId="{A97A02A6-904B-443C-4BBF-4AE010D5C2C4}"/>
          </ac:spMkLst>
        </pc:spChg>
        <pc:spChg chg="del">
          <ac:chgData name="Renato Andrade" userId="77baad77-b1ae-402f-aa2f-aeee2f051275" providerId="ADAL" clId="{5E9DB98E-B5DB-4EB1-B125-8A6D8FB08D72}" dt="2022-05-10T18:02:46.861" v="3" actId="478"/>
          <ac:spMkLst>
            <pc:docMk/>
            <pc:sldMk cId="3427004193" sldId="271"/>
            <ac:spMk id="8" creationId="{9C41361B-82E9-4668-A13A-77FFBC05EC5C}"/>
          </ac:spMkLst>
        </pc:spChg>
        <pc:spChg chg="add mod">
          <ac:chgData name="Renato Andrade" userId="77baad77-b1ae-402f-aa2f-aeee2f051275" providerId="ADAL" clId="{5E9DB98E-B5DB-4EB1-B125-8A6D8FB08D72}" dt="2022-05-10T18:04:10.665" v="15" actId="1076"/>
          <ac:spMkLst>
            <pc:docMk/>
            <pc:sldMk cId="3427004193" sldId="271"/>
            <ac:spMk id="9" creationId="{44300942-26D1-5099-A9C3-1735509ECD18}"/>
          </ac:spMkLst>
        </pc:spChg>
        <pc:spChg chg="add del mod">
          <ac:chgData name="Renato Andrade" userId="77baad77-b1ae-402f-aa2f-aeee2f051275" providerId="ADAL" clId="{5E9DB98E-B5DB-4EB1-B125-8A6D8FB08D72}" dt="2022-05-10T18:17:13.120" v="253" actId="478"/>
          <ac:spMkLst>
            <pc:docMk/>
            <pc:sldMk cId="3427004193" sldId="271"/>
            <ac:spMk id="10" creationId="{7AD62A7A-95DD-EB55-0BEC-E0CC84425CFF}"/>
          </ac:spMkLst>
        </pc:spChg>
        <pc:spChg chg="add del mod">
          <ac:chgData name="Renato Andrade" userId="77baad77-b1ae-402f-aa2f-aeee2f051275" providerId="ADAL" clId="{5E9DB98E-B5DB-4EB1-B125-8A6D8FB08D72}" dt="2022-05-10T18:17:59.595" v="283" actId="478"/>
          <ac:spMkLst>
            <pc:docMk/>
            <pc:sldMk cId="3427004193" sldId="271"/>
            <ac:spMk id="11" creationId="{9ED4D302-1C16-8569-15E1-43C10A37C8FF}"/>
          </ac:spMkLst>
        </pc:spChg>
        <pc:spChg chg="add mod">
          <ac:chgData name="Renato Andrade" userId="77baad77-b1ae-402f-aa2f-aeee2f051275" providerId="ADAL" clId="{5E9DB98E-B5DB-4EB1-B125-8A6D8FB08D72}" dt="2022-05-10T18:19:10.012" v="307" actId="208"/>
          <ac:spMkLst>
            <pc:docMk/>
            <pc:sldMk cId="3427004193" sldId="271"/>
            <ac:spMk id="14" creationId="{D0DDB233-6737-08A3-ED9B-6916A97075B6}"/>
          </ac:spMkLst>
        </pc:spChg>
        <pc:spChg chg="add mod">
          <ac:chgData name="Renato Andrade" userId="77baad77-b1ae-402f-aa2f-aeee2f051275" providerId="ADAL" clId="{5E9DB98E-B5DB-4EB1-B125-8A6D8FB08D72}" dt="2022-05-10T18:17:20.408" v="254" actId="1076"/>
          <ac:spMkLst>
            <pc:docMk/>
            <pc:sldMk cId="3427004193" sldId="271"/>
            <ac:spMk id="15" creationId="{06E6DE8A-7D7F-5E7A-77A9-C19A8F1C2EDB}"/>
          </ac:spMkLst>
        </pc:spChg>
        <pc:spChg chg="add mod">
          <ac:chgData name="Renato Andrade" userId="77baad77-b1ae-402f-aa2f-aeee2f051275" providerId="ADAL" clId="{5E9DB98E-B5DB-4EB1-B125-8A6D8FB08D72}" dt="2022-05-10T18:17:50.131" v="280" actId="6549"/>
          <ac:spMkLst>
            <pc:docMk/>
            <pc:sldMk cId="3427004193" sldId="271"/>
            <ac:spMk id="16" creationId="{24CB44D4-5DD5-F576-3DB2-BDDF0B722B2A}"/>
          </ac:spMkLst>
        </pc:spChg>
        <pc:spChg chg="add mod">
          <ac:chgData name="Renato Andrade" userId="77baad77-b1ae-402f-aa2f-aeee2f051275" providerId="ADAL" clId="{5E9DB98E-B5DB-4EB1-B125-8A6D8FB08D72}" dt="2022-05-10T18:18:31.844" v="305" actId="6549"/>
          <ac:spMkLst>
            <pc:docMk/>
            <pc:sldMk cId="3427004193" sldId="271"/>
            <ac:spMk id="17" creationId="{3ED7CB9C-A673-66AC-7F75-BF0468653875}"/>
          </ac:spMkLst>
        </pc:spChg>
        <pc:picChg chg="add mod">
          <ac:chgData name="Renato Andrade" userId="77baad77-b1ae-402f-aa2f-aeee2f051275" providerId="ADAL" clId="{5E9DB98E-B5DB-4EB1-B125-8A6D8FB08D72}" dt="2022-05-10T18:03:15.450" v="7"/>
          <ac:picMkLst>
            <pc:docMk/>
            <pc:sldMk cId="3427004193" sldId="271"/>
            <ac:picMk id="6" creationId="{CA87F08E-BF52-0C1E-7748-C842AF8CB01F}"/>
          </ac:picMkLst>
        </pc:picChg>
        <pc:picChg chg="add mod">
          <ac:chgData name="Renato Andrade" userId="77baad77-b1ae-402f-aa2f-aeee2f051275" providerId="ADAL" clId="{5E9DB98E-B5DB-4EB1-B125-8A6D8FB08D72}" dt="2022-05-10T18:04:38.027" v="30" actId="1036"/>
          <ac:picMkLst>
            <pc:docMk/>
            <pc:sldMk cId="3427004193" sldId="271"/>
            <ac:picMk id="12" creationId="{C6FBBD5B-D4A9-B922-A1FB-A1A1EC3F3275}"/>
          </ac:picMkLst>
        </pc:picChg>
        <pc:picChg chg="add mod">
          <ac:chgData name="Renato Andrade" userId="77baad77-b1ae-402f-aa2f-aeee2f051275" providerId="ADAL" clId="{5E9DB98E-B5DB-4EB1-B125-8A6D8FB08D72}" dt="2022-05-10T18:04:30.300" v="22" actId="1035"/>
          <ac:picMkLst>
            <pc:docMk/>
            <pc:sldMk cId="3427004193" sldId="271"/>
            <ac:picMk id="13" creationId="{656414B6-AB4E-FD54-5110-3AAAE02C1D03}"/>
          </ac:picMkLst>
        </pc:picChg>
      </pc:sldChg>
      <pc:sldChg chg="del">
        <pc:chgData name="Renato Andrade" userId="77baad77-b1ae-402f-aa2f-aeee2f051275" providerId="ADAL" clId="{5E9DB98E-B5DB-4EB1-B125-8A6D8FB08D72}" dt="2022-05-10T18:31:37.022" v="571" actId="47"/>
        <pc:sldMkLst>
          <pc:docMk/>
          <pc:sldMk cId="2744291534" sldId="276"/>
        </pc:sldMkLst>
      </pc:sldChg>
      <pc:sldChg chg="del">
        <pc:chgData name="Renato Andrade" userId="77baad77-b1ae-402f-aa2f-aeee2f051275" providerId="ADAL" clId="{5E9DB98E-B5DB-4EB1-B125-8A6D8FB08D72}" dt="2022-05-10T18:02:38.135" v="1" actId="47"/>
        <pc:sldMkLst>
          <pc:docMk/>
          <pc:sldMk cId="368752021" sldId="277"/>
        </pc:sldMkLst>
      </pc:sldChg>
      <pc:sldChg chg="del">
        <pc:chgData name="Renato Andrade" userId="77baad77-b1ae-402f-aa2f-aeee2f051275" providerId="ADAL" clId="{5E9DB98E-B5DB-4EB1-B125-8A6D8FB08D72}" dt="2022-05-10T18:31:33.360" v="567" actId="47"/>
        <pc:sldMkLst>
          <pc:docMk/>
          <pc:sldMk cId="2819819613" sldId="282"/>
        </pc:sldMkLst>
      </pc:sldChg>
      <pc:sldChg chg="del">
        <pc:chgData name="Renato Andrade" userId="77baad77-b1ae-402f-aa2f-aeee2f051275" providerId="ADAL" clId="{5E9DB98E-B5DB-4EB1-B125-8A6D8FB08D72}" dt="2022-05-10T18:31:34.290" v="568" actId="47"/>
        <pc:sldMkLst>
          <pc:docMk/>
          <pc:sldMk cId="2564365404" sldId="283"/>
        </pc:sldMkLst>
      </pc:sldChg>
      <pc:sldChg chg="del">
        <pc:chgData name="Renato Andrade" userId="77baad77-b1ae-402f-aa2f-aeee2f051275" providerId="ADAL" clId="{5E9DB98E-B5DB-4EB1-B125-8A6D8FB08D72}" dt="2022-05-10T18:31:36.136" v="570" actId="47"/>
        <pc:sldMkLst>
          <pc:docMk/>
          <pc:sldMk cId="2146421151" sldId="284"/>
        </pc:sldMkLst>
      </pc:sldChg>
      <pc:sldChg chg="del">
        <pc:chgData name="Renato Andrade" userId="77baad77-b1ae-402f-aa2f-aeee2f051275" providerId="ADAL" clId="{5E9DB98E-B5DB-4EB1-B125-8A6D8FB08D72}" dt="2022-05-10T18:02:36.112" v="0" actId="47"/>
        <pc:sldMkLst>
          <pc:docMk/>
          <pc:sldMk cId="198385665" sldId="285"/>
        </pc:sldMkLst>
      </pc:sldChg>
      <pc:sldChg chg="addSp delSp modSp mod ord">
        <pc:chgData name="Renato Andrade" userId="77baad77-b1ae-402f-aa2f-aeee2f051275" providerId="ADAL" clId="{5E9DB98E-B5DB-4EB1-B125-8A6D8FB08D72}" dt="2022-05-16T12:59:49.184" v="2529" actId="1076"/>
        <pc:sldMkLst>
          <pc:docMk/>
          <pc:sldMk cId="1342770369" sldId="286"/>
        </pc:sldMkLst>
        <pc:spChg chg="add del mod">
          <ac:chgData name="Renato Andrade" userId="77baad77-b1ae-402f-aa2f-aeee2f051275" providerId="ADAL" clId="{5E9DB98E-B5DB-4EB1-B125-8A6D8FB08D72}" dt="2022-05-10T18:38:42.453" v="650" actId="478"/>
          <ac:spMkLst>
            <pc:docMk/>
            <pc:sldMk cId="1342770369" sldId="286"/>
            <ac:spMk id="2" creationId="{FB0421F7-1685-6E41-1B85-155BCE2D3849}"/>
          </ac:spMkLst>
        </pc:spChg>
        <pc:spChg chg="add del mod">
          <ac:chgData name="Renato Andrade" userId="77baad77-b1ae-402f-aa2f-aeee2f051275" providerId="ADAL" clId="{5E9DB98E-B5DB-4EB1-B125-8A6D8FB08D72}" dt="2022-05-10T18:12:21.563" v="161"/>
          <ac:spMkLst>
            <pc:docMk/>
            <pc:sldMk cId="1342770369" sldId="286"/>
            <ac:spMk id="3" creationId="{19F3FC6B-7FAD-A1AE-7F95-17BC91D1BC14}"/>
          </ac:spMkLst>
        </pc:spChg>
        <pc:spChg chg="add mod">
          <ac:chgData name="Renato Andrade" userId="77baad77-b1ae-402f-aa2f-aeee2f051275" providerId="ADAL" clId="{5E9DB98E-B5DB-4EB1-B125-8A6D8FB08D72}" dt="2022-05-11T14:16:09.345" v="1399" actId="6549"/>
          <ac:spMkLst>
            <pc:docMk/>
            <pc:sldMk cId="1342770369" sldId="286"/>
            <ac:spMk id="4" creationId="{E6159FE1-AD1B-48F8-B6CE-930F0F40ED28}"/>
          </ac:spMkLst>
        </pc:spChg>
        <pc:spChg chg="add mod ord">
          <ac:chgData name="Renato Andrade" userId="77baad77-b1ae-402f-aa2f-aeee2f051275" providerId="ADAL" clId="{5E9DB98E-B5DB-4EB1-B125-8A6D8FB08D72}" dt="2022-05-10T18:24:40.329" v="541" actId="6549"/>
          <ac:spMkLst>
            <pc:docMk/>
            <pc:sldMk cId="1342770369" sldId="286"/>
            <ac:spMk id="5" creationId="{D72ECA2B-2A73-DA60-E805-9D5947DF331E}"/>
          </ac:spMkLst>
        </pc:spChg>
        <pc:spChg chg="add mod">
          <ac:chgData name="Renato Andrade" userId="77baad77-b1ae-402f-aa2f-aeee2f051275" providerId="ADAL" clId="{5E9DB98E-B5DB-4EB1-B125-8A6D8FB08D72}" dt="2022-05-10T18:22:15.665" v="396" actId="167"/>
          <ac:spMkLst>
            <pc:docMk/>
            <pc:sldMk cId="1342770369" sldId="286"/>
            <ac:spMk id="14" creationId="{9BDD0C39-8F1F-8994-7EF6-34D12D338C78}"/>
          </ac:spMkLst>
        </pc:spChg>
        <pc:spChg chg="add del mod">
          <ac:chgData name="Renato Andrade" userId="77baad77-b1ae-402f-aa2f-aeee2f051275" providerId="ADAL" clId="{5E9DB98E-B5DB-4EB1-B125-8A6D8FB08D72}" dt="2022-05-10T18:24:21.082" v="531" actId="478"/>
          <ac:spMkLst>
            <pc:docMk/>
            <pc:sldMk cId="1342770369" sldId="286"/>
            <ac:spMk id="15" creationId="{54AB77F3-C422-C3B4-2025-426605496873}"/>
          </ac:spMkLst>
        </pc:spChg>
        <pc:spChg chg="add mod">
          <ac:chgData name="Renato Andrade" userId="77baad77-b1ae-402f-aa2f-aeee2f051275" providerId="ADAL" clId="{5E9DB98E-B5DB-4EB1-B125-8A6D8FB08D72}" dt="2022-05-10T18:38:43.173" v="651"/>
          <ac:spMkLst>
            <pc:docMk/>
            <pc:sldMk cId="1342770369" sldId="286"/>
            <ac:spMk id="21" creationId="{A0BAF9B1-4CE0-EB90-2494-781C58878E72}"/>
          </ac:spMkLst>
        </pc:spChg>
        <pc:picChg chg="add mod">
          <ac:chgData name="Renato Andrade" userId="77baad77-b1ae-402f-aa2f-aeee2f051275" providerId="ADAL" clId="{5E9DB98E-B5DB-4EB1-B125-8A6D8FB08D72}" dt="2022-05-10T18:27:00.913" v="548" actId="1076"/>
          <ac:picMkLst>
            <pc:docMk/>
            <pc:sldMk cId="1342770369" sldId="286"/>
            <ac:picMk id="6" creationId="{57B1CC61-4976-78DF-366F-0E55A2C5363F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7" creationId="{21E4A571-AC0C-8C73-5C88-83E1D3B1E450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8" creationId="{6936F665-F616-08A8-211E-C361EA856BB7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9" creationId="{0BD6D3BC-78F7-CA8B-602C-7F4331F4DB5E}"/>
          </ac:picMkLst>
        </pc:picChg>
        <pc:picChg chg="add mod">
          <ac:chgData name="Renato Andrade" userId="77baad77-b1ae-402f-aa2f-aeee2f051275" providerId="ADAL" clId="{5E9DB98E-B5DB-4EB1-B125-8A6D8FB08D72}" dt="2022-05-16T12:59:49.184" v="2529" actId="1076"/>
          <ac:picMkLst>
            <pc:docMk/>
            <pc:sldMk cId="1342770369" sldId="286"/>
            <ac:picMk id="10" creationId="{89BF65DE-5EE9-4F32-1A33-3C1256C76614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11" creationId="{020943FF-9735-F69B-C23D-FEF1264AB6CA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12" creationId="{AAF7B393-609C-E425-5DD6-F80F7C18075B}"/>
          </ac:picMkLst>
        </pc:picChg>
        <pc:picChg chg="add mod">
          <ac:chgData name="Renato Andrade" userId="77baad77-b1ae-402f-aa2f-aeee2f051275" providerId="ADAL" clId="{5E9DB98E-B5DB-4EB1-B125-8A6D8FB08D72}" dt="2022-05-10T18:22:15.665" v="396" actId="167"/>
          <ac:picMkLst>
            <pc:docMk/>
            <pc:sldMk cId="1342770369" sldId="286"/>
            <ac:picMk id="13" creationId="{374EB6C0-4B65-D60A-B5E6-FFC4320F730A}"/>
          </ac:picMkLst>
        </pc:picChg>
        <pc:picChg chg="add del mod">
          <ac:chgData name="Renato Andrade" userId="77baad77-b1ae-402f-aa2f-aeee2f051275" providerId="ADAL" clId="{5E9DB98E-B5DB-4EB1-B125-8A6D8FB08D72}" dt="2022-05-10T18:26:34.710" v="542" actId="478"/>
          <ac:picMkLst>
            <pc:docMk/>
            <pc:sldMk cId="1342770369" sldId="286"/>
            <ac:picMk id="16" creationId="{261C2340-9D1F-4F60-EA7B-DB3E140B7250}"/>
          </ac:picMkLst>
        </pc:picChg>
        <pc:picChg chg="add del mod">
          <ac:chgData name="Renato Andrade" userId="77baad77-b1ae-402f-aa2f-aeee2f051275" providerId="ADAL" clId="{5E9DB98E-B5DB-4EB1-B125-8A6D8FB08D72}" dt="2022-05-10T18:27:10.174" v="550" actId="478"/>
          <ac:picMkLst>
            <pc:docMk/>
            <pc:sldMk cId="1342770369" sldId="286"/>
            <ac:picMk id="17" creationId="{B6085A97-F72B-4BEC-7770-C77914FD139C}"/>
          </ac:picMkLst>
        </pc:picChg>
        <pc:picChg chg="add mod">
          <ac:chgData name="Renato Andrade" userId="77baad77-b1ae-402f-aa2f-aeee2f051275" providerId="ADAL" clId="{5E9DB98E-B5DB-4EB1-B125-8A6D8FB08D72}" dt="2022-05-10T18:30:19.312" v="559" actId="1076"/>
          <ac:picMkLst>
            <pc:docMk/>
            <pc:sldMk cId="1342770369" sldId="286"/>
            <ac:picMk id="19" creationId="{EB7F880B-D131-F072-9FAB-FCF38FB6223F}"/>
          </ac:picMkLst>
        </pc:picChg>
        <pc:picChg chg="add mod">
          <ac:chgData name="Renato Andrade" userId="77baad77-b1ae-402f-aa2f-aeee2f051275" providerId="ADAL" clId="{5E9DB98E-B5DB-4EB1-B125-8A6D8FB08D72}" dt="2022-05-10T18:30:03.995" v="557" actId="14100"/>
          <ac:picMkLst>
            <pc:docMk/>
            <pc:sldMk cId="1342770369" sldId="286"/>
            <ac:picMk id="20" creationId="{1401AAAE-0C78-161F-1B99-A753FAF37839}"/>
          </ac:picMkLst>
        </pc:picChg>
      </pc:sldChg>
      <pc:sldChg chg="addSp delSp modSp mod">
        <pc:chgData name="Renato Andrade" userId="77baad77-b1ae-402f-aa2f-aeee2f051275" providerId="ADAL" clId="{5E9DB98E-B5DB-4EB1-B125-8A6D8FB08D72}" dt="2022-05-10T18:09:51.537" v="153" actId="14100"/>
        <pc:sldMkLst>
          <pc:docMk/>
          <pc:sldMk cId="3176154118" sldId="287"/>
        </pc:sldMkLst>
        <pc:spChg chg="del">
          <ac:chgData name="Renato Andrade" userId="77baad77-b1ae-402f-aa2f-aeee2f051275" providerId="ADAL" clId="{5E9DB98E-B5DB-4EB1-B125-8A6D8FB08D72}" dt="2022-05-10T18:09:01.830" v="93" actId="478"/>
          <ac:spMkLst>
            <pc:docMk/>
            <pc:sldMk cId="3176154118" sldId="287"/>
            <ac:spMk id="2" creationId="{5F8DC7B5-D272-491F-9009-CB573929043C}"/>
          </ac:spMkLst>
        </pc:spChg>
        <pc:spChg chg="del">
          <ac:chgData name="Renato Andrade" userId="77baad77-b1ae-402f-aa2f-aeee2f051275" providerId="ADAL" clId="{5E9DB98E-B5DB-4EB1-B125-8A6D8FB08D72}" dt="2022-05-10T18:09:05.634" v="95" actId="478"/>
          <ac:spMkLst>
            <pc:docMk/>
            <pc:sldMk cId="3176154118" sldId="287"/>
            <ac:spMk id="3" creationId="{C4A6DF97-579E-47AD-B48E-8420D8A4D525}"/>
          </ac:spMkLst>
        </pc:spChg>
        <pc:spChg chg="add del mod">
          <ac:chgData name="Renato Andrade" userId="77baad77-b1ae-402f-aa2f-aeee2f051275" providerId="ADAL" clId="{5E9DB98E-B5DB-4EB1-B125-8A6D8FB08D72}" dt="2022-05-10T18:09:04.068" v="94" actId="478"/>
          <ac:spMkLst>
            <pc:docMk/>
            <pc:sldMk cId="3176154118" sldId="287"/>
            <ac:spMk id="6" creationId="{5C241061-0F9E-3992-41C6-3FA2EFE85DB0}"/>
          </ac:spMkLst>
        </pc:spChg>
        <pc:spChg chg="add del mod">
          <ac:chgData name="Renato Andrade" userId="77baad77-b1ae-402f-aa2f-aeee2f051275" providerId="ADAL" clId="{5E9DB98E-B5DB-4EB1-B125-8A6D8FB08D72}" dt="2022-05-10T18:09:07.568" v="97" actId="478"/>
          <ac:spMkLst>
            <pc:docMk/>
            <pc:sldMk cId="3176154118" sldId="287"/>
            <ac:spMk id="9" creationId="{0BEE11BB-65D5-2F88-7BA8-D0DE36969084}"/>
          </ac:spMkLst>
        </pc:spChg>
        <pc:picChg chg="del">
          <ac:chgData name="Renato Andrade" userId="77baad77-b1ae-402f-aa2f-aeee2f051275" providerId="ADAL" clId="{5E9DB98E-B5DB-4EB1-B125-8A6D8FB08D72}" dt="2022-05-10T18:09:06.384" v="96" actId="478"/>
          <ac:picMkLst>
            <pc:docMk/>
            <pc:sldMk cId="3176154118" sldId="287"/>
            <ac:picMk id="5" creationId="{E6C0F658-A94D-4C53-AF32-9471E1B18071}"/>
          </ac:picMkLst>
        </pc:picChg>
        <pc:picChg chg="add mod">
          <ac:chgData name="Renato Andrade" userId="77baad77-b1ae-402f-aa2f-aeee2f051275" providerId="ADAL" clId="{5E9DB98E-B5DB-4EB1-B125-8A6D8FB08D72}" dt="2022-05-10T18:09:51.537" v="153" actId="14100"/>
          <ac:picMkLst>
            <pc:docMk/>
            <pc:sldMk cId="3176154118" sldId="287"/>
            <ac:picMk id="15" creationId="{CC2D90A0-5EAE-C65C-7309-44B153C1CC02}"/>
          </ac:picMkLst>
        </pc:picChg>
      </pc:sldChg>
      <pc:sldChg chg="addSp delSp modSp add mod">
        <pc:chgData name="Renato Andrade" userId="77baad77-b1ae-402f-aa2f-aeee2f051275" providerId="ADAL" clId="{5E9DB98E-B5DB-4EB1-B125-8A6D8FB08D72}" dt="2022-05-10T18:38:38.243" v="649"/>
        <pc:sldMkLst>
          <pc:docMk/>
          <pc:sldMk cId="1522781811" sldId="288"/>
        </pc:sldMkLst>
        <pc:spChg chg="add del mod">
          <ac:chgData name="Renato Andrade" userId="77baad77-b1ae-402f-aa2f-aeee2f051275" providerId="ADAL" clId="{5E9DB98E-B5DB-4EB1-B125-8A6D8FB08D72}" dt="2022-05-10T18:02:50.297" v="5" actId="478"/>
          <ac:spMkLst>
            <pc:docMk/>
            <pc:sldMk cId="1522781811" sldId="288"/>
            <ac:spMk id="3" creationId="{43C44E34-A5F6-8DE8-1583-0AFBBC9EBE78}"/>
          </ac:spMkLst>
        </pc:spChg>
        <pc:spChg chg="add mod">
          <ac:chgData name="Renato Andrade" userId="77baad77-b1ae-402f-aa2f-aeee2f051275" providerId="ADAL" clId="{5E9DB98E-B5DB-4EB1-B125-8A6D8FB08D72}" dt="2022-05-10T18:16:40.559" v="241" actId="1036"/>
          <ac:spMkLst>
            <pc:docMk/>
            <pc:sldMk cId="1522781811" sldId="288"/>
            <ac:spMk id="5" creationId="{A0619367-8984-9B03-CEC4-B32E4669101F}"/>
          </ac:spMkLst>
        </pc:spChg>
        <pc:spChg chg="add mod">
          <ac:chgData name="Renato Andrade" userId="77baad77-b1ae-402f-aa2f-aeee2f051275" providerId="ADAL" clId="{5E9DB98E-B5DB-4EB1-B125-8A6D8FB08D72}" dt="2022-05-10T18:16:05.216" v="210" actId="6549"/>
          <ac:spMkLst>
            <pc:docMk/>
            <pc:sldMk cId="1522781811" sldId="288"/>
            <ac:spMk id="6" creationId="{AC2B3558-FE1D-08F7-54C3-52AB21FF7646}"/>
          </ac:spMkLst>
        </pc:spChg>
        <pc:spChg chg="del">
          <ac:chgData name="Renato Andrade" userId="77baad77-b1ae-402f-aa2f-aeee2f051275" providerId="ADAL" clId="{5E9DB98E-B5DB-4EB1-B125-8A6D8FB08D72}" dt="2022-05-10T18:02:49.514" v="4" actId="478"/>
          <ac:spMkLst>
            <pc:docMk/>
            <pc:sldMk cId="1522781811" sldId="288"/>
            <ac:spMk id="8" creationId="{9C41361B-82E9-4668-A13A-77FFBC05EC5C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16" creationId="{9B69B21D-90F9-E101-733B-1A23FA451D48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17" creationId="{CFC8E699-DC4E-8DCA-766C-3051BCC72FA8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18" creationId="{18590AFA-C450-66F5-A7E5-0CD190099F84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19" creationId="{E441359A-5DC9-9CBE-C1E0-10FCBCF88098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20" creationId="{08A94120-9915-490E-2535-3E321E7300B7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21" creationId="{AFE4ACCD-D9AC-A543-C978-BDF5028CFD8B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22" creationId="{1142BD9E-162D-9371-3196-100A41F65B72}"/>
          </ac:spMkLst>
        </pc:spChg>
        <pc:spChg chg="add mod">
          <ac:chgData name="Renato Andrade" userId="77baad77-b1ae-402f-aa2f-aeee2f051275" providerId="ADAL" clId="{5E9DB98E-B5DB-4EB1-B125-8A6D8FB08D72}" dt="2022-05-10T18:16:33.429" v="227" actId="1036"/>
          <ac:spMkLst>
            <pc:docMk/>
            <pc:sldMk cId="1522781811" sldId="288"/>
            <ac:spMk id="23" creationId="{9E32194B-B8DD-6719-579D-6F7A55CD83D6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24" creationId="{751DD8FC-0F64-A185-D8C3-B963B8CF3939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25" creationId="{07A10D29-2771-83C5-227F-0C7196C68E26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26" creationId="{EF263AF6-57E4-8F64-E262-D2543DB244F0}"/>
          </ac:spMkLst>
        </pc:spChg>
        <pc:spChg chg="add del mod">
          <ac:chgData name="Renato Andrade" userId="77baad77-b1ae-402f-aa2f-aeee2f051275" providerId="ADAL" clId="{5E9DB98E-B5DB-4EB1-B125-8A6D8FB08D72}" dt="2022-05-10T18:06:57.627" v="65" actId="478"/>
          <ac:spMkLst>
            <pc:docMk/>
            <pc:sldMk cId="1522781811" sldId="288"/>
            <ac:spMk id="27" creationId="{AD963C1B-3437-AEFD-D2C8-EE1E16E485AD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28" creationId="{D78D098B-1E24-B262-117A-1B3EFF852A0D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29" creationId="{A07D940B-5C0C-462D-AB96-9A82B63D276C}"/>
          </ac:spMkLst>
        </pc:spChg>
        <pc:spChg chg="add mod">
          <ac:chgData name="Renato Andrade" userId="77baad77-b1ae-402f-aa2f-aeee2f051275" providerId="ADAL" clId="{5E9DB98E-B5DB-4EB1-B125-8A6D8FB08D72}" dt="2022-05-10T18:07:14.060" v="80" actId="1037"/>
          <ac:spMkLst>
            <pc:docMk/>
            <pc:sldMk cId="1522781811" sldId="288"/>
            <ac:spMk id="30" creationId="{81FD9D14-30C5-62CE-1122-4CF0F610E415}"/>
          </ac:spMkLst>
        </pc:spChg>
        <pc:spChg chg="add del mod">
          <ac:chgData name="Renato Andrade" userId="77baad77-b1ae-402f-aa2f-aeee2f051275" providerId="ADAL" clId="{5E9DB98E-B5DB-4EB1-B125-8A6D8FB08D72}" dt="2022-05-10T18:06:55.760" v="64" actId="478"/>
          <ac:spMkLst>
            <pc:docMk/>
            <pc:sldMk cId="1522781811" sldId="288"/>
            <ac:spMk id="31" creationId="{1108A0F3-C169-3CB3-5E03-7376BF9E1CEF}"/>
          </ac:spMkLst>
        </pc:spChg>
        <pc:spChg chg="add del mod">
          <ac:chgData name="Renato Andrade" userId="77baad77-b1ae-402f-aa2f-aeee2f051275" providerId="ADAL" clId="{5E9DB98E-B5DB-4EB1-B125-8A6D8FB08D72}" dt="2022-05-10T18:38:37.457" v="648" actId="478"/>
          <ac:spMkLst>
            <pc:docMk/>
            <pc:sldMk cId="1522781811" sldId="288"/>
            <ac:spMk id="32" creationId="{783D2038-4F0F-1B0D-A39D-145C17D6845A}"/>
          </ac:spMkLst>
        </pc:spChg>
        <pc:spChg chg="add mod">
          <ac:chgData name="Renato Andrade" userId="77baad77-b1ae-402f-aa2f-aeee2f051275" providerId="ADAL" clId="{5E9DB98E-B5DB-4EB1-B125-8A6D8FB08D72}" dt="2022-05-10T18:38:38.243" v="649"/>
          <ac:spMkLst>
            <pc:docMk/>
            <pc:sldMk cId="1522781811" sldId="288"/>
            <ac:spMk id="39" creationId="{0F0F36F6-4B6C-CFE5-C190-70969F576D71}"/>
          </ac:spMkLst>
        </pc:sp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7" creationId="{6B4C2671-7513-19C1-5661-F0066D4D2460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9" creationId="{BBEB9423-87F8-CBF3-0697-DC0FECD98A73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0" creationId="{F2C7BAF7-62D4-BACF-21AD-412AF119CEED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1" creationId="{03A2A795-465F-3F9C-DE93-7987E750700A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2" creationId="{52DC1F43-4D39-7FC3-74CB-E2FFBDBDC9E8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3" creationId="{9E395AAE-219E-609C-C165-D1DC69499B6B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4" creationId="{98E99FBD-A6F2-6869-153A-1E3B4EB9376B}"/>
          </ac:picMkLst>
        </pc:picChg>
        <pc:picChg chg="add mod">
          <ac:chgData name="Renato Andrade" userId="77baad77-b1ae-402f-aa2f-aeee2f051275" providerId="ADAL" clId="{5E9DB98E-B5DB-4EB1-B125-8A6D8FB08D72}" dt="2022-05-10T18:16:33.429" v="227" actId="1036"/>
          <ac:picMkLst>
            <pc:docMk/>
            <pc:sldMk cId="1522781811" sldId="288"/>
            <ac:picMk id="15" creationId="{0C4E8F66-6756-3168-C040-7698364A14E4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3" creationId="{D7E61716-84A4-FDAD-0B04-541274445280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4" creationId="{5410CF85-6990-3F5F-4232-33C59C04748F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5" creationId="{BEF3CD96-E1EC-43D4-7C5E-BACBE3C2FC70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6" creationId="{6EF23AE3-A394-5D48-D551-FA49191F51A3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7" creationId="{09C177C0-BEA6-6CEF-124C-F8CA2C08A465}"/>
          </ac:picMkLst>
        </pc:picChg>
        <pc:picChg chg="add mod">
          <ac:chgData name="Renato Andrade" userId="77baad77-b1ae-402f-aa2f-aeee2f051275" providerId="ADAL" clId="{5E9DB98E-B5DB-4EB1-B125-8A6D8FB08D72}" dt="2022-05-10T18:06:24.960" v="50" actId="571"/>
          <ac:picMkLst>
            <pc:docMk/>
            <pc:sldMk cId="1522781811" sldId="288"/>
            <ac:picMk id="38" creationId="{96BFD4A9-1915-9211-6FF2-5A857151E5E7}"/>
          </ac:picMkLst>
        </pc:picChg>
      </pc:sldChg>
      <pc:sldChg chg="addSp delSp modSp add mod ord">
        <pc:chgData name="Renato Andrade" userId="77baad77-b1ae-402f-aa2f-aeee2f051275" providerId="ADAL" clId="{5E9DB98E-B5DB-4EB1-B125-8A6D8FB08D72}" dt="2022-05-16T13:29:13.831" v="2745" actId="21"/>
        <pc:sldMkLst>
          <pc:docMk/>
          <pc:sldMk cId="2524196000" sldId="289"/>
        </pc:sldMkLst>
        <pc:spChg chg="add mod">
          <ac:chgData name="Renato Andrade" userId="77baad77-b1ae-402f-aa2f-aeee2f051275" providerId="ADAL" clId="{5E9DB98E-B5DB-4EB1-B125-8A6D8FB08D72}" dt="2022-05-10T18:39:27.056" v="694" actId="14100"/>
          <ac:spMkLst>
            <pc:docMk/>
            <pc:sldMk cId="2524196000" sldId="289"/>
            <ac:spMk id="2" creationId="{8995CF01-19C7-D331-D96A-452ED29A938C}"/>
          </ac:spMkLst>
        </pc:spChg>
        <pc:spChg chg="add mod">
          <ac:chgData name="Renato Andrade" userId="77baad77-b1ae-402f-aa2f-aeee2f051275" providerId="ADAL" clId="{5E9DB98E-B5DB-4EB1-B125-8A6D8FB08D72}" dt="2022-05-16T12:41:43.510" v="2417" actId="14100"/>
          <ac:spMkLst>
            <pc:docMk/>
            <pc:sldMk cId="2524196000" sldId="289"/>
            <ac:spMk id="3" creationId="{279EA537-4DD9-F475-5C6D-FFEC49F19CC5}"/>
          </ac:spMkLst>
        </pc:spChg>
        <pc:spChg chg="add del mod">
          <ac:chgData name="Renato Andrade" userId="77baad77-b1ae-402f-aa2f-aeee2f051275" providerId="ADAL" clId="{5E9DB98E-B5DB-4EB1-B125-8A6D8FB08D72}" dt="2022-05-16T12:38:22.437" v="2319" actId="478"/>
          <ac:spMkLst>
            <pc:docMk/>
            <pc:sldMk cId="2524196000" sldId="289"/>
            <ac:spMk id="4" creationId="{3F1630FD-2712-7AB9-F6E7-DED46BE07DB3}"/>
          </ac:spMkLst>
        </pc:spChg>
        <pc:spChg chg="add del mod">
          <ac:chgData name="Renato Andrade" userId="77baad77-b1ae-402f-aa2f-aeee2f051275" providerId="ADAL" clId="{5E9DB98E-B5DB-4EB1-B125-8A6D8FB08D72}" dt="2022-05-16T13:29:13.831" v="2745" actId="21"/>
          <ac:spMkLst>
            <pc:docMk/>
            <pc:sldMk cId="2524196000" sldId="289"/>
            <ac:spMk id="9" creationId="{3A4317DC-19BE-EFC7-67D8-499B6815E58F}"/>
          </ac:spMkLst>
        </pc:spChg>
        <pc:spChg chg="add mod">
          <ac:chgData name="Renato Andrade" userId="77baad77-b1ae-402f-aa2f-aeee2f051275" providerId="ADAL" clId="{5E9DB98E-B5DB-4EB1-B125-8A6D8FB08D72}" dt="2022-05-16T12:39:59.094" v="2402" actId="1076"/>
          <ac:spMkLst>
            <pc:docMk/>
            <pc:sldMk cId="2524196000" sldId="289"/>
            <ac:spMk id="11" creationId="{CFF75FFA-847E-E30C-59AC-5A40C35ABDF7}"/>
          </ac:spMkLst>
        </pc:spChg>
        <pc:spChg chg="add mod">
          <ac:chgData name="Renato Andrade" userId="77baad77-b1ae-402f-aa2f-aeee2f051275" providerId="ADAL" clId="{5E9DB98E-B5DB-4EB1-B125-8A6D8FB08D72}" dt="2022-05-16T12:40:10.087" v="2404" actId="1076"/>
          <ac:spMkLst>
            <pc:docMk/>
            <pc:sldMk cId="2524196000" sldId="289"/>
            <ac:spMk id="13" creationId="{B4C38512-C261-5210-0715-EA76B5187E95}"/>
          </ac:spMkLst>
        </pc:spChg>
        <pc:spChg chg="add mod">
          <ac:chgData name="Renato Andrade" userId="77baad77-b1ae-402f-aa2f-aeee2f051275" providerId="ADAL" clId="{5E9DB98E-B5DB-4EB1-B125-8A6D8FB08D72}" dt="2022-05-16T12:40:13.295" v="2405" actId="1076"/>
          <ac:spMkLst>
            <pc:docMk/>
            <pc:sldMk cId="2524196000" sldId="289"/>
            <ac:spMk id="15" creationId="{8A046FA2-ED63-C0E4-ADB1-2A4C8B1F61F3}"/>
          </ac:spMkLst>
        </pc:spChg>
        <pc:spChg chg="add mod">
          <ac:chgData name="Renato Andrade" userId="77baad77-b1ae-402f-aa2f-aeee2f051275" providerId="ADAL" clId="{5E9DB98E-B5DB-4EB1-B125-8A6D8FB08D72}" dt="2022-05-16T12:40:24.607" v="2407" actId="1076"/>
          <ac:spMkLst>
            <pc:docMk/>
            <pc:sldMk cId="2524196000" sldId="289"/>
            <ac:spMk id="18" creationId="{715B50DD-8CFC-9A5C-2320-A72BFBFA1A66}"/>
          </ac:spMkLst>
        </pc:spChg>
        <pc:picChg chg="add mod">
          <ac:chgData name="Renato Andrade" userId="77baad77-b1ae-402f-aa2f-aeee2f051275" providerId="ADAL" clId="{5E9DB98E-B5DB-4EB1-B125-8A6D8FB08D72}" dt="2022-05-16T12:40:37.151" v="2408" actId="1076"/>
          <ac:picMkLst>
            <pc:docMk/>
            <pc:sldMk cId="2524196000" sldId="289"/>
            <ac:picMk id="1026" creationId="{193F1AAD-960C-9F79-5BBC-16D4AC55A295}"/>
          </ac:picMkLst>
        </pc:picChg>
        <pc:picChg chg="add mod">
          <ac:chgData name="Renato Andrade" userId="77baad77-b1ae-402f-aa2f-aeee2f051275" providerId="ADAL" clId="{5E9DB98E-B5DB-4EB1-B125-8A6D8FB08D72}" dt="2022-05-16T12:40:05.087" v="2403" actId="1076"/>
          <ac:picMkLst>
            <pc:docMk/>
            <pc:sldMk cId="2524196000" sldId="289"/>
            <ac:picMk id="1028" creationId="{DBAADEBF-9038-4544-3C54-523C5223F374}"/>
          </ac:picMkLst>
        </pc:picChg>
        <pc:picChg chg="add mod">
          <ac:chgData name="Renato Andrade" userId="77baad77-b1ae-402f-aa2f-aeee2f051275" providerId="ADAL" clId="{5E9DB98E-B5DB-4EB1-B125-8A6D8FB08D72}" dt="2022-05-16T12:39:52.996" v="2401" actId="1038"/>
          <ac:picMkLst>
            <pc:docMk/>
            <pc:sldMk cId="2524196000" sldId="289"/>
            <ac:picMk id="1030" creationId="{62C72C1E-B041-141C-EEF5-A1BA20C2A306}"/>
          </ac:picMkLst>
        </pc:picChg>
        <pc:picChg chg="add mod">
          <ac:chgData name="Renato Andrade" userId="77baad77-b1ae-402f-aa2f-aeee2f051275" providerId="ADAL" clId="{5E9DB98E-B5DB-4EB1-B125-8A6D8FB08D72}" dt="2022-05-16T12:40:05.087" v="2403" actId="1076"/>
          <ac:picMkLst>
            <pc:docMk/>
            <pc:sldMk cId="2524196000" sldId="289"/>
            <ac:picMk id="1032" creationId="{B6CDB783-A06A-E76E-5CFD-174D4DEA2B3A}"/>
          </ac:picMkLst>
        </pc:picChg>
        <pc:picChg chg="add mod">
          <ac:chgData name="Renato Andrade" userId="77baad77-b1ae-402f-aa2f-aeee2f051275" providerId="ADAL" clId="{5E9DB98E-B5DB-4EB1-B125-8A6D8FB08D72}" dt="2022-05-16T12:40:16.935" v="2406" actId="1076"/>
          <ac:picMkLst>
            <pc:docMk/>
            <pc:sldMk cId="2524196000" sldId="289"/>
            <ac:picMk id="1034" creationId="{FFBE0AEA-7416-FB15-0372-4342A44FBF39}"/>
          </ac:picMkLst>
        </pc:picChg>
        <pc:picChg chg="add mod">
          <ac:chgData name="Renato Andrade" userId="77baad77-b1ae-402f-aa2f-aeee2f051275" providerId="ADAL" clId="{5E9DB98E-B5DB-4EB1-B125-8A6D8FB08D72}" dt="2022-05-16T12:41:16.871" v="2413" actId="1076"/>
          <ac:picMkLst>
            <pc:docMk/>
            <pc:sldMk cId="2524196000" sldId="289"/>
            <ac:picMk id="1036" creationId="{3784DD60-4042-2C09-7D11-46E23514D390}"/>
          </ac:picMkLst>
        </pc:picChg>
        <pc:picChg chg="add del mod">
          <ac:chgData name="Renato Andrade" userId="77baad77-b1ae-402f-aa2f-aeee2f051275" providerId="ADAL" clId="{5E9DB98E-B5DB-4EB1-B125-8A6D8FB08D72}" dt="2022-05-16T12:41:44.950" v="2418"/>
          <ac:picMkLst>
            <pc:docMk/>
            <pc:sldMk cId="2524196000" sldId="289"/>
            <ac:picMk id="1038" creationId="{1E6E177C-5981-DA50-5CBA-7D2394E49912}"/>
          </ac:picMkLst>
        </pc:picChg>
        <pc:picChg chg="add mod">
          <ac:chgData name="Renato Andrade" userId="77baad77-b1ae-402f-aa2f-aeee2f051275" providerId="ADAL" clId="{5E9DB98E-B5DB-4EB1-B125-8A6D8FB08D72}" dt="2022-05-16T12:42:12.830" v="2424" actId="1076"/>
          <ac:picMkLst>
            <pc:docMk/>
            <pc:sldMk cId="2524196000" sldId="289"/>
            <ac:picMk id="1040" creationId="{AE78A89E-514B-8281-EFB7-781240BA1FF4}"/>
          </ac:picMkLst>
        </pc:picChg>
        <pc:picChg chg="add del mod">
          <ac:chgData name="Renato Andrade" userId="77baad77-b1ae-402f-aa2f-aeee2f051275" providerId="ADAL" clId="{5E9DB98E-B5DB-4EB1-B125-8A6D8FB08D72}" dt="2022-05-16T12:42:13.478" v="2425"/>
          <ac:picMkLst>
            <pc:docMk/>
            <pc:sldMk cId="2524196000" sldId="289"/>
            <ac:picMk id="1042" creationId="{A398A858-34CE-E580-1071-97A9F880FCBF}"/>
          </ac:picMkLst>
        </pc:picChg>
        <pc:picChg chg="add mod">
          <ac:chgData name="Renato Andrade" userId="77baad77-b1ae-402f-aa2f-aeee2f051275" providerId="ADAL" clId="{5E9DB98E-B5DB-4EB1-B125-8A6D8FB08D72}" dt="2022-05-16T12:43:18.594" v="2450" actId="1035"/>
          <ac:picMkLst>
            <pc:docMk/>
            <pc:sldMk cId="2524196000" sldId="289"/>
            <ac:picMk id="1044" creationId="{F694162E-7569-0968-B838-3947EFBF6FFC}"/>
          </ac:picMkLst>
        </pc:picChg>
        <pc:picChg chg="add mod">
          <ac:chgData name="Renato Andrade" userId="77baad77-b1ae-402f-aa2f-aeee2f051275" providerId="ADAL" clId="{5E9DB98E-B5DB-4EB1-B125-8A6D8FB08D72}" dt="2022-05-16T12:43:20.258" v="2459" actId="1035"/>
          <ac:picMkLst>
            <pc:docMk/>
            <pc:sldMk cId="2524196000" sldId="289"/>
            <ac:picMk id="1046" creationId="{E70DA8D4-64CA-168E-2815-13A4E9D18016}"/>
          </ac:picMkLst>
        </pc:picChg>
        <pc:picChg chg="add mod">
          <ac:chgData name="Renato Andrade" userId="77baad77-b1ae-402f-aa2f-aeee2f051275" providerId="ADAL" clId="{5E9DB98E-B5DB-4EB1-B125-8A6D8FB08D72}" dt="2022-05-16T12:43:23.552" v="2467" actId="1035"/>
          <ac:picMkLst>
            <pc:docMk/>
            <pc:sldMk cId="2524196000" sldId="289"/>
            <ac:picMk id="1048" creationId="{D92CC6CF-2FEF-CD4F-A163-5653C6D78682}"/>
          </ac:picMkLst>
        </pc:picChg>
        <pc:picChg chg="add del">
          <ac:chgData name="Renato Andrade" userId="77baad77-b1ae-402f-aa2f-aeee2f051275" providerId="ADAL" clId="{5E9DB98E-B5DB-4EB1-B125-8A6D8FB08D72}" dt="2022-05-16T13:29:10.710" v="2743"/>
          <ac:picMkLst>
            <pc:docMk/>
            <pc:sldMk cId="2524196000" sldId="289"/>
            <ac:picMk id="1050" creationId="{6B6D5890-C13A-D32F-58EA-043B61F1C41F}"/>
          </ac:picMkLst>
        </pc:picChg>
      </pc:sldChg>
      <pc:sldChg chg="add del setBg">
        <pc:chgData name="Renato Andrade" userId="77baad77-b1ae-402f-aa2f-aeee2f051275" providerId="ADAL" clId="{5E9DB98E-B5DB-4EB1-B125-8A6D8FB08D72}" dt="2022-05-10T18:31:17.159" v="561" actId="47"/>
        <pc:sldMkLst>
          <pc:docMk/>
          <pc:sldMk cId="1805024543" sldId="290"/>
        </pc:sldMkLst>
      </pc:sldChg>
      <pc:sldChg chg="addSp delSp modSp add mod">
        <pc:chgData name="Renato Andrade" userId="77baad77-b1ae-402f-aa2f-aeee2f051275" providerId="ADAL" clId="{5E9DB98E-B5DB-4EB1-B125-8A6D8FB08D72}" dt="2022-05-16T12:24:41.957" v="2186"/>
        <pc:sldMkLst>
          <pc:docMk/>
          <pc:sldMk cId="4273849589" sldId="290"/>
        </pc:sldMkLst>
        <pc:spChg chg="add mod">
          <ac:chgData name="Renato Andrade" userId="77baad77-b1ae-402f-aa2f-aeee2f051275" providerId="ADAL" clId="{5E9DB98E-B5DB-4EB1-B125-8A6D8FB08D72}" dt="2022-05-10T18:39:49.055" v="695"/>
          <ac:spMkLst>
            <pc:docMk/>
            <pc:sldMk cId="4273849589" sldId="290"/>
            <ac:spMk id="2" creationId="{D35564D1-B4BC-1B1E-2B9F-1E66EA13D5B1}"/>
          </ac:spMkLst>
        </pc:spChg>
        <pc:spChg chg="add mod">
          <ac:chgData name="Renato Andrade" userId="77baad77-b1ae-402f-aa2f-aeee2f051275" providerId="ADAL" clId="{5E9DB98E-B5DB-4EB1-B125-8A6D8FB08D72}" dt="2022-05-11T17:35:19.942" v="1446" actId="1076"/>
          <ac:spMkLst>
            <pc:docMk/>
            <pc:sldMk cId="4273849589" sldId="290"/>
            <ac:spMk id="8" creationId="{4D529C5F-4FA5-A72E-EC22-01356F4BB8C2}"/>
          </ac:spMkLst>
        </pc:spChg>
        <pc:spChg chg="add mod">
          <ac:chgData name="Renato Andrade" userId="77baad77-b1ae-402f-aa2f-aeee2f051275" providerId="ADAL" clId="{5E9DB98E-B5DB-4EB1-B125-8A6D8FB08D72}" dt="2022-05-11T17:37:44.054" v="1486" actId="1076"/>
          <ac:spMkLst>
            <pc:docMk/>
            <pc:sldMk cId="4273849589" sldId="290"/>
            <ac:spMk id="9" creationId="{8E6383FD-7C80-4351-63AF-EA50BB9A9604}"/>
          </ac:spMkLst>
        </pc:spChg>
        <pc:spChg chg="add mod">
          <ac:chgData name="Renato Andrade" userId="77baad77-b1ae-402f-aa2f-aeee2f051275" providerId="ADAL" clId="{5E9DB98E-B5DB-4EB1-B125-8A6D8FB08D72}" dt="2022-05-11T17:36:50.479" v="1476" actId="1076"/>
          <ac:spMkLst>
            <pc:docMk/>
            <pc:sldMk cId="4273849589" sldId="290"/>
            <ac:spMk id="10" creationId="{85905564-419A-452E-4965-5DF65B7DA7AB}"/>
          </ac:spMkLst>
        </pc:spChg>
        <pc:spChg chg="add mod">
          <ac:chgData name="Renato Andrade" userId="77baad77-b1ae-402f-aa2f-aeee2f051275" providerId="ADAL" clId="{5E9DB98E-B5DB-4EB1-B125-8A6D8FB08D72}" dt="2022-05-11T17:36:59.967" v="1478" actId="1076"/>
          <ac:spMkLst>
            <pc:docMk/>
            <pc:sldMk cId="4273849589" sldId="290"/>
            <ac:spMk id="11" creationId="{AD2CACAF-B218-3D2F-2774-C62BFF7CD45C}"/>
          </ac:spMkLst>
        </pc:spChg>
        <pc:spChg chg="add mod">
          <ac:chgData name="Renato Andrade" userId="77baad77-b1ae-402f-aa2f-aeee2f051275" providerId="ADAL" clId="{5E9DB98E-B5DB-4EB1-B125-8A6D8FB08D72}" dt="2022-05-11T17:37:19.551" v="1484" actId="1076"/>
          <ac:spMkLst>
            <pc:docMk/>
            <pc:sldMk cId="4273849589" sldId="290"/>
            <ac:spMk id="12" creationId="{839C2FF0-CF00-AE48-323B-5819F9F69D6A}"/>
          </ac:spMkLst>
        </pc:spChg>
        <pc:spChg chg="add mod">
          <ac:chgData name="Renato Andrade" userId="77baad77-b1ae-402f-aa2f-aeee2f051275" providerId="ADAL" clId="{5E9DB98E-B5DB-4EB1-B125-8A6D8FB08D72}" dt="2022-05-11T17:37:08.079" v="1481" actId="1076"/>
          <ac:spMkLst>
            <pc:docMk/>
            <pc:sldMk cId="4273849589" sldId="290"/>
            <ac:spMk id="13" creationId="{3BA8CC8D-C414-A1D2-5EEC-19B16B080925}"/>
          </ac:spMkLst>
        </pc:spChg>
        <pc:spChg chg="add del">
          <ac:chgData name="Renato Andrade" userId="77baad77-b1ae-402f-aa2f-aeee2f051275" providerId="ADAL" clId="{5E9DB98E-B5DB-4EB1-B125-8A6D8FB08D72}" dt="2022-05-16T12:00:06.651" v="2099" actId="478"/>
          <ac:spMkLst>
            <pc:docMk/>
            <pc:sldMk cId="4273849589" sldId="290"/>
            <ac:spMk id="14" creationId="{B8C55A0D-C4C7-4FC6-49C5-7A7CB1545AA8}"/>
          </ac:spMkLst>
        </pc:spChg>
        <pc:spChg chg="add mod">
          <ac:chgData name="Renato Andrade" userId="77baad77-b1ae-402f-aa2f-aeee2f051275" providerId="ADAL" clId="{5E9DB98E-B5DB-4EB1-B125-8A6D8FB08D72}" dt="2022-05-16T12:11:50.135" v="2159" actId="1076"/>
          <ac:spMkLst>
            <pc:docMk/>
            <pc:sldMk cId="4273849589" sldId="290"/>
            <ac:spMk id="15" creationId="{ECF14DFB-17B3-70E7-819E-6EA2E47BA2F5}"/>
          </ac:spMkLst>
        </pc:spChg>
        <pc:spChg chg="add mod">
          <ac:chgData name="Renato Andrade" userId="77baad77-b1ae-402f-aa2f-aeee2f051275" providerId="ADAL" clId="{5E9DB98E-B5DB-4EB1-B125-8A6D8FB08D72}" dt="2022-05-16T12:11:53.933" v="2160" actId="1076"/>
          <ac:spMkLst>
            <pc:docMk/>
            <pc:sldMk cId="4273849589" sldId="290"/>
            <ac:spMk id="17" creationId="{9E5207EB-1C3C-ABE1-E849-5C58B003F0A7}"/>
          </ac:spMkLst>
        </pc:spChg>
        <pc:spChg chg="add mod">
          <ac:chgData name="Renato Andrade" userId="77baad77-b1ae-402f-aa2f-aeee2f051275" providerId="ADAL" clId="{5E9DB98E-B5DB-4EB1-B125-8A6D8FB08D72}" dt="2022-05-16T12:11:57.275" v="2161" actId="1076"/>
          <ac:spMkLst>
            <pc:docMk/>
            <pc:sldMk cId="4273849589" sldId="290"/>
            <ac:spMk id="18" creationId="{22E865B7-8E96-7266-F645-0A1A3AEA0DCE}"/>
          </ac:spMkLst>
        </pc:spChg>
        <pc:spChg chg="add mod">
          <ac:chgData name="Renato Andrade" userId="77baad77-b1ae-402f-aa2f-aeee2f051275" providerId="ADAL" clId="{5E9DB98E-B5DB-4EB1-B125-8A6D8FB08D72}" dt="2022-05-16T12:12:02.717" v="2162" actId="1076"/>
          <ac:spMkLst>
            <pc:docMk/>
            <pc:sldMk cId="4273849589" sldId="290"/>
            <ac:spMk id="19" creationId="{D48C608D-4173-B459-318D-C3197A42F9DA}"/>
          </ac:spMkLst>
        </pc:spChg>
        <pc:spChg chg="add mod">
          <ac:chgData name="Renato Andrade" userId="77baad77-b1ae-402f-aa2f-aeee2f051275" providerId="ADAL" clId="{5E9DB98E-B5DB-4EB1-B125-8A6D8FB08D72}" dt="2022-05-16T12:12:06.390" v="2163" actId="1076"/>
          <ac:spMkLst>
            <pc:docMk/>
            <pc:sldMk cId="4273849589" sldId="290"/>
            <ac:spMk id="20" creationId="{3B860738-2FCF-DBA6-DB5F-500B5A01059C}"/>
          </ac:spMkLst>
        </pc:spChg>
        <pc:spChg chg="add mod">
          <ac:chgData name="Renato Andrade" userId="77baad77-b1ae-402f-aa2f-aeee2f051275" providerId="ADAL" clId="{5E9DB98E-B5DB-4EB1-B125-8A6D8FB08D72}" dt="2022-05-16T12:12:10.298" v="2164" actId="1076"/>
          <ac:spMkLst>
            <pc:docMk/>
            <pc:sldMk cId="4273849589" sldId="290"/>
            <ac:spMk id="21" creationId="{AF9149B0-1B16-2AA2-225B-251EC2902BB1}"/>
          </ac:spMkLst>
        </pc:spChg>
        <pc:spChg chg="add mod">
          <ac:chgData name="Renato Andrade" userId="77baad77-b1ae-402f-aa2f-aeee2f051275" providerId="ADAL" clId="{5E9DB98E-B5DB-4EB1-B125-8A6D8FB08D72}" dt="2022-05-16T12:12:14.207" v="2165" actId="1076"/>
          <ac:spMkLst>
            <pc:docMk/>
            <pc:sldMk cId="4273849589" sldId="290"/>
            <ac:spMk id="22" creationId="{44C96568-7C1F-ADEB-473A-F1AACB119D21}"/>
          </ac:spMkLst>
        </pc:spChg>
        <pc:spChg chg="add mod">
          <ac:chgData name="Renato Andrade" userId="77baad77-b1ae-402f-aa2f-aeee2f051275" providerId="ADAL" clId="{5E9DB98E-B5DB-4EB1-B125-8A6D8FB08D72}" dt="2022-05-16T12:13:05.456" v="2167" actId="1076"/>
          <ac:spMkLst>
            <pc:docMk/>
            <pc:sldMk cId="4273849589" sldId="290"/>
            <ac:spMk id="23" creationId="{79FE69FE-6C7B-084E-7B2D-251BB408CDEA}"/>
          </ac:spMkLst>
        </pc:spChg>
        <pc:picChg chg="add mod">
          <ac:chgData name="Renato Andrade" userId="77baad77-b1ae-402f-aa2f-aeee2f051275" providerId="ADAL" clId="{5E9DB98E-B5DB-4EB1-B125-8A6D8FB08D72}" dt="2022-05-11T17:37:48.239" v="1487" actId="1076"/>
          <ac:picMkLst>
            <pc:docMk/>
            <pc:sldMk cId="4273849589" sldId="290"/>
            <ac:picMk id="3" creationId="{BD835B82-6A30-F0EC-3119-A759CB581716}"/>
          </ac:picMkLst>
        </pc:picChg>
        <pc:picChg chg="add mod">
          <ac:chgData name="Renato Andrade" userId="77baad77-b1ae-402f-aa2f-aeee2f051275" providerId="ADAL" clId="{5E9DB98E-B5DB-4EB1-B125-8A6D8FB08D72}" dt="2022-05-11T17:36:45.702" v="1475" actId="1036"/>
          <ac:picMkLst>
            <pc:docMk/>
            <pc:sldMk cId="4273849589" sldId="290"/>
            <ac:picMk id="4" creationId="{0006EE01-EBA2-8048-32CB-EBCABE232E81}"/>
          </ac:picMkLst>
        </pc:picChg>
        <pc:picChg chg="add mod">
          <ac:chgData name="Renato Andrade" userId="77baad77-b1ae-402f-aa2f-aeee2f051275" providerId="ADAL" clId="{5E9DB98E-B5DB-4EB1-B125-8A6D8FB08D72}" dt="2022-05-11T17:37:03.423" v="1480" actId="1076"/>
          <ac:picMkLst>
            <pc:docMk/>
            <pc:sldMk cId="4273849589" sldId="290"/>
            <ac:picMk id="5" creationId="{8AA5FCEB-039B-1E5E-0083-0DC466A4A02F}"/>
          </ac:picMkLst>
        </pc:picChg>
        <pc:picChg chg="add mod">
          <ac:chgData name="Renato Andrade" userId="77baad77-b1ae-402f-aa2f-aeee2f051275" providerId="ADAL" clId="{5E9DB98E-B5DB-4EB1-B125-8A6D8FB08D72}" dt="2022-05-11T17:37:14.975" v="1483" actId="1076"/>
          <ac:picMkLst>
            <pc:docMk/>
            <pc:sldMk cId="4273849589" sldId="290"/>
            <ac:picMk id="6" creationId="{61644B1E-E119-64F6-D941-108D959EAECD}"/>
          </ac:picMkLst>
        </pc:picChg>
        <pc:picChg chg="add mod">
          <ac:chgData name="Renato Andrade" userId="77baad77-b1ae-402f-aa2f-aeee2f051275" providerId="ADAL" clId="{5E9DB98E-B5DB-4EB1-B125-8A6D8FB08D72}" dt="2022-05-11T17:36:53.455" v="1477" actId="1076"/>
          <ac:picMkLst>
            <pc:docMk/>
            <pc:sldMk cId="4273849589" sldId="290"/>
            <ac:picMk id="7" creationId="{4A0EAA55-30E4-55E9-EBBA-B14086F02085}"/>
          </ac:picMkLst>
        </pc:picChg>
        <pc:picChg chg="add del mod">
          <ac:chgData name="Renato Andrade" userId="77baad77-b1ae-402f-aa2f-aeee2f051275" providerId="ADAL" clId="{5E9DB98E-B5DB-4EB1-B125-8A6D8FB08D72}" dt="2022-05-11T17:41:04.963" v="1499" actId="478"/>
          <ac:picMkLst>
            <pc:docMk/>
            <pc:sldMk cId="4273849589" sldId="290"/>
            <ac:picMk id="14" creationId="{3C4C86A6-15B3-3CC8-0A1C-0DADC341F4CA}"/>
          </ac:picMkLst>
        </pc:picChg>
        <pc:picChg chg="add del mod">
          <ac:chgData name="Renato Andrade" userId="77baad77-b1ae-402f-aa2f-aeee2f051275" providerId="ADAL" clId="{5E9DB98E-B5DB-4EB1-B125-8A6D8FB08D72}" dt="2022-05-11T17:41:08.096" v="1501" actId="478"/>
          <ac:picMkLst>
            <pc:docMk/>
            <pc:sldMk cId="4273849589" sldId="290"/>
            <ac:picMk id="15" creationId="{E896E9FC-E825-3A3E-4B3F-2272D6F4ABF3}"/>
          </ac:picMkLst>
        </pc:picChg>
        <pc:picChg chg="add mod">
          <ac:chgData name="Renato Andrade" userId="77baad77-b1ae-402f-aa2f-aeee2f051275" providerId="ADAL" clId="{5E9DB98E-B5DB-4EB1-B125-8A6D8FB08D72}" dt="2022-05-16T12:24:41.957" v="2186"/>
          <ac:picMkLst>
            <pc:docMk/>
            <pc:sldMk cId="4273849589" sldId="290"/>
            <ac:picMk id="16" creationId="{E541BF15-9E4E-A787-14E1-F86783EC661A}"/>
          </ac:picMkLst>
        </pc:picChg>
      </pc:sldChg>
      <pc:sldChg chg="addSp delSp modSp add mod">
        <pc:chgData name="Renato Andrade" userId="77baad77-b1ae-402f-aa2f-aeee2f051275" providerId="ADAL" clId="{5E9DB98E-B5DB-4EB1-B125-8A6D8FB08D72}" dt="2022-05-16T13:48:40.899" v="2990" actId="20577"/>
        <pc:sldMkLst>
          <pc:docMk/>
          <pc:sldMk cId="2922376257" sldId="291"/>
        </pc:sldMkLst>
        <pc:spChg chg="add del mod">
          <ac:chgData name="Renato Andrade" userId="77baad77-b1ae-402f-aa2f-aeee2f051275" providerId="ADAL" clId="{5E9DB98E-B5DB-4EB1-B125-8A6D8FB08D72}" dt="2022-05-16T11:04:42.580" v="1503" actId="478"/>
          <ac:spMkLst>
            <pc:docMk/>
            <pc:sldMk cId="2922376257" sldId="291"/>
            <ac:spMk id="2" creationId="{AF99330B-0B15-EF8E-535F-361E68E82390}"/>
          </ac:spMkLst>
        </pc:spChg>
        <pc:spChg chg="add mod">
          <ac:chgData name="Renato Andrade" userId="77baad77-b1ae-402f-aa2f-aeee2f051275" providerId="ADAL" clId="{5E9DB98E-B5DB-4EB1-B125-8A6D8FB08D72}" dt="2022-05-10T18:37:39.575" v="646" actId="1076"/>
          <ac:spMkLst>
            <pc:docMk/>
            <pc:sldMk cId="2922376257" sldId="291"/>
            <ac:spMk id="3" creationId="{24B72D31-11FB-AA44-D718-FB59CC655490}"/>
          </ac:spMkLst>
        </pc:spChg>
        <pc:spChg chg="add mod">
          <ac:chgData name="Renato Andrade" userId="77baad77-b1ae-402f-aa2f-aeee2f051275" providerId="ADAL" clId="{5E9DB98E-B5DB-4EB1-B125-8A6D8FB08D72}" dt="2022-05-16T13:48:40.899" v="2990" actId="20577"/>
          <ac:spMkLst>
            <pc:docMk/>
            <pc:sldMk cId="2922376257" sldId="291"/>
            <ac:spMk id="4" creationId="{EF2C4D24-7534-098F-A81D-E86EEE30073B}"/>
          </ac:spMkLst>
        </pc:spChg>
        <pc:spChg chg="add mod">
          <ac:chgData name="Renato Andrade" userId="77baad77-b1ae-402f-aa2f-aeee2f051275" providerId="ADAL" clId="{5E9DB98E-B5DB-4EB1-B125-8A6D8FB08D72}" dt="2022-05-10T19:06:20.734" v="837" actId="20577"/>
          <ac:spMkLst>
            <pc:docMk/>
            <pc:sldMk cId="2922376257" sldId="291"/>
            <ac:spMk id="5" creationId="{147AB8E9-868F-6564-163C-BF23C6E173B4}"/>
          </ac:spMkLst>
        </pc:spChg>
        <pc:spChg chg="add mod">
          <ac:chgData name="Renato Andrade" userId="77baad77-b1ae-402f-aa2f-aeee2f051275" providerId="ADAL" clId="{5E9DB98E-B5DB-4EB1-B125-8A6D8FB08D72}" dt="2022-05-10T18:39:50.273" v="696"/>
          <ac:spMkLst>
            <pc:docMk/>
            <pc:sldMk cId="2922376257" sldId="291"/>
            <ac:spMk id="6" creationId="{053F6544-C36F-4A51-2D81-EAED91B1F9DF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7" creationId="{ACD2C532-F007-6B46-FA3E-9C2D13896B89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8" creationId="{B5476666-34E9-997C-C0BB-D264AD5AA417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9" creationId="{147CED4C-90DC-BCE8-BF3A-DA473FC1FDF5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10" creationId="{5443593D-8262-A90C-80F2-B544D96977E6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11" creationId="{0A77E548-B967-4522-8A0A-4B72B223D81B}"/>
          </ac:spMkLst>
        </pc:spChg>
        <pc:spChg chg="add mod">
          <ac:chgData name="Renato Andrade" userId="77baad77-b1ae-402f-aa2f-aeee2f051275" providerId="ADAL" clId="{5E9DB98E-B5DB-4EB1-B125-8A6D8FB08D72}" dt="2022-05-16T12:51:05.014" v="2469" actId="1076"/>
          <ac:spMkLst>
            <pc:docMk/>
            <pc:sldMk cId="2922376257" sldId="291"/>
            <ac:spMk id="12" creationId="{0476F5D7-34F6-BFFE-6F7A-F4D74C672D7C}"/>
          </ac:spMkLst>
        </pc:spChg>
        <pc:spChg chg="add mod">
          <ac:chgData name="Renato Andrade" userId="77baad77-b1ae-402f-aa2f-aeee2f051275" providerId="ADAL" clId="{5E9DB98E-B5DB-4EB1-B125-8A6D8FB08D72}" dt="2022-05-16T12:51:19.304" v="2471" actId="1076"/>
          <ac:spMkLst>
            <pc:docMk/>
            <pc:sldMk cId="2922376257" sldId="291"/>
            <ac:spMk id="13" creationId="{E47AF6BD-A029-BDD3-705D-456CE3B642B9}"/>
          </ac:spMkLst>
        </pc:spChg>
        <pc:spChg chg="add mod">
          <ac:chgData name="Renato Andrade" userId="77baad77-b1ae-402f-aa2f-aeee2f051275" providerId="ADAL" clId="{5E9DB98E-B5DB-4EB1-B125-8A6D8FB08D72}" dt="2022-05-16T12:51:19.304" v="2471" actId="1076"/>
          <ac:spMkLst>
            <pc:docMk/>
            <pc:sldMk cId="2922376257" sldId="291"/>
            <ac:spMk id="14" creationId="{EEDFCEC9-AACF-EACB-4300-412011A9C61A}"/>
          </ac:spMkLst>
        </pc:spChg>
      </pc:sldChg>
      <pc:sldChg chg="addSp modSp add setBg">
        <pc:chgData name="Renato Andrade" userId="77baad77-b1ae-402f-aa2f-aeee2f051275" providerId="ADAL" clId="{5E9DB98E-B5DB-4EB1-B125-8A6D8FB08D72}" dt="2022-05-10T18:32:05.079" v="576"/>
        <pc:sldMkLst>
          <pc:docMk/>
          <pc:sldMk cId="1119676932" sldId="292"/>
        </pc:sldMkLst>
        <pc:picChg chg="add mod">
          <ac:chgData name="Renato Andrade" userId="77baad77-b1ae-402f-aa2f-aeee2f051275" providerId="ADAL" clId="{5E9DB98E-B5DB-4EB1-B125-8A6D8FB08D72}" dt="2022-05-10T18:32:05.079" v="576"/>
          <ac:picMkLst>
            <pc:docMk/>
            <pc:sldMk cId="1119676932" sldId="292"/>
            <ac:picMk id="2" creationId="{0AA7D134-6AF2-C618-334F-C021F90B1275}"/>
          </ac:picMkLst>
        </pc:picChg>
      </pc:sldChg>
      <pc:sldChg chg="addSp modSp add mod ord">
        <pc:chgData name="Renato Andrade" userId="77baad77-b1ae-402f-aa2f-aeee2f051275" providerId="ADAL" clId="{5E9DB98E-B5DB-4EB1-B125-8A6D8FB08D72}" dt="2022-05-16T13:28:13.813" v="2738" actId="1076"/>
        <pc:sldMkLst>
          <pc:docMk/>
          <pc:sldMk cId="3140630749" sldId="293"/>
        </pc:sldMkLst>
        <pc:spChg chg="add mod">
          <ac:chgData name="Renato Andrade" userId="77baad77-b1ae-402f-aa2f-aeee2f051275" providerId="ADAL" clId="{5E9DB98E-B5DB-4EB1-B125-8A6D8FB08D72}" dt="2022-05-10T19:05:04.831" v="825"/>
          <ac:spMkLst>
            <pc:docMk/>
            <pc:sldMk cId="3140630749" sldId="293"/>
            <ac:spMk id="2" creationId="{6C893B86-5325-7A26-08D9-98BFA27B6AAD}"/>
          </ac:spMkLst>
        </pc:spChg>
        <pc:spChg chg="add mod">
          <ac:chgData name="Renato Andrade" userId="77baad77-b1ae-402f-aa2f-aeee2f051275" providerId="ADAL" clId="{5E9DB98E-B5DB-4EB1-B125-8A6D8FB08D72}" dt="2022-05-11T13:42:14.692" v="978" actId="1076"/>
          <ac:spMkLst>
            <pc:docMk/>
            <pc:sldMk cId="3140630749" sldId="293"/>
            <ac:spMk id="3" creationId="{67114253-8141-A6A1-9E2E-B83FD58A43BC}"/>
          </ac:spMkLst>
        </pc:spChg>
        <pc:picChg chg="add mod">
          <ac:chgData name="Renato Andrade" userId="77baad77-b1ae-402f-aa2f-aeee2f051275" providerId="ADAL" clId="{5E9DB98E-B5DB-4EB1-B125-8A6D8FB08D72}" dt="2022-05-16T13:28:13.813" v="2738" actId="1076"/>
          <ac:picMkLst>
            <pc:docMk/>
            <pc:sldMk cId="3140630749" sldId="293"/>
            <ac:picMk id="4" creationId="{92020B57-3315-2E3B-5691-F4018ABAF9B6}"/>
          </ac:picMkLst>
        </pc:picChg>
      </pc:sldChg>
      <pc:sldChg chg="addSp delSp modSp add mod">
        <pc:chgData name="Renato Andrade" userId="77baad77-b1ae-402f-aa2f-aeee2f051275" providerId="ADAL" clId="{5E9DB98E-B5DB-4EB1-B125-8A6D8FB08D72}" dt="2022-05-16T13:42:06.885" v="2958" actId="20577"/>
        <pc:sldMkLst>
          <pc:docMk/>
          <pc:sldMk cId="2475768249" sldId="294"/>
        </pc:sldMkLst>
        <pc:spChg chg="add mod">
          <ac:chgData name="Renato Andrade" userId="77baad77-b1ae-402f-aa2f-aeee2f051275" providerId="ADAL" clId="{5E9DB98E-B5DB-4EB1-B125-8A6D8FB08D72}" dt="2022-05-11T13:58:59.161" v="1322" actId="6549"/>
          <ac:spMkLst>
            <pc:docMk/>
            <pc:sldMk cId="2475768249" sldId="294"/>
            <ac:spMk id="2" creationId="{972C2F0A-452A-B847-866D-B08BA8BD15C5}"/>
          </ac:spMkLst>
        </pc:spChg>
        <pc:spChg chg="add mod">
          <ac:chgData name="Renato Andrade" userId="77baad77-b1ae-402f-aa2f-aeee2f051275" providerId="ADAL" clId="{5E9DB98E-B5DB-4EB1-B125-8A6D8FB08D72}" dt="2022-05-16T13:41:33.044" v="2953" actId="2085"/>
          <ac:spMkLst>
            <pc:docMk/>
            <pc:sldMk cId="2475768249" sldId="294"/>
            <ac:spMk id="5" creationId="{58E58A47-30B3-3B72-841E-021BA5F49E4F}"/>
          </ac:spMkLst>
        </pc:spChg>
        <pc:spChg chg="add mod">
          <ac:chgData name="Renato Andrade" userId="77baad77-b1ae-402f-aa2f-aeee2f051275" providerId="ADAL" clId="{5E9DB98E-B5DB-4EB1-B125-8A6D8FB08D72}" dt="2022-05-16T13:42:06.885" v="2958" actId="20577"/>
          <ac:spMkLst>
            <pc:docMk/>
            <pc:sldMk cId="2475768249" sldId="294"/>
            <ac:spMk id="6" creationId="{272A4040-BB4D-9B39-E436-A0417BC474A8}"/>
          </ac:spMkLst>
        </pc:spChg>
        <pc:spChg chg="add del mod">
          <ac:chgData name="Renato Andrade" userId="77baad77-b1ae-402f-aa2f-aeee2f051275" providerId="ADAL" clId="{5E9DB98E-B5DB-4EB1-B125-8A6D8FB08D72}" dt="2022-05-11T13:42:23.545" v="979" actId="478"/>
          <ac:spMkLst>
            <pc:docMk/>
            <pc:sldMk cId="2475768249" sldId="294"/>
            <ac:spMk id="7" creationId="{A4334BC2-1E46-D9DD-1CE8-15C22728B04C}"/>
          </ac:spMkLst>
        </pc:spChg>
        <pc:spChg chg="add mod">
          <ac:chgData name="Renato Andrade" userId="77baad77-b1ae-402f-aa2f-aeee2f051275" providerId="ADAL" clId="{5E9DB98E-B5DB-4EB1-B125-8A6D8FB08D72}" dt="2022-05-11T13:42:24.198" v="980"/>
          <ac:spMkLst>
            <pc:docMk/>
            <pc:sldMk cId="2475768249" sldId="294"/>
            <ac:spMk id="8" creationId="{5271F8A3-3936-DBF5-218B-ED3CBDB10CF8}"/>
          </ac:spMkLst>
        </pc:spChg>
        <pc:spChg chg="add del">
          <ac:chgData name="Renato Andrade" userId="77baad77-b1ae-402f-aa2f-aeee2f051275" providerId="ADAL" clId="{5E9DB98E-B5DB-4EB1-B125-8A6D8FB08D72}" dt="2022-05-11T13:43:41.369" v="984" actId="478"/>
          <ac:spMkLst>
            <pc:docMk/>
            <pc:sldMk cId="2475768249" sldId="294"/>
            <ac:spMk id="9" creationId="{3A1934D3-67E2-45E1-3EE2-A6547FC43698}"/>
          </ac:spMkLst>
        </pc:spChg>
        <pc:spChg chg="add del mod">
          <ac:chgData name="Renato Andrade" userId="77baad77-b1ae-402f-aa2f-aeee2f051275" providerId="ADAL" clId="{5E9DB98E-B5DB-4EB1-B125-8A6D8FB08D72}" dt="2022-05-16T13:38:58.052" v="2905" actId="478"/>
          <ac:spMkLst>
            <pc:docMk/>
            <pc:sldMk cId="2475768249" sldId="294"/>
            <ac:spMk id="9" creationId="{9FF2DF28-61D1-9313-33B5-92C87E92134F}"/>
          </ac:spMkLst>
        </pc:spChg>
        <pc:spChg chg="add mod">
          <ac:chgData name="Renato Andrade" userId="77baad77-b1ae-402f-aa2f-aeee2f051275" providerId="ADAL" clId="{5E9DB98E-B5DB-4EB1-B125-8A6D8FB08D72}" dt="2022-05-16T13:39:11.444" v="2907" actId="1076"/>
          <ac:spMkLst>
            <pc:docMk/>
            <pc:sldMk cId="2475768249" sldId="294"/>
            <ac:spMk id="15" creationId="{6B7B8ED0-FF0E-D1B3-B984-831D31DD4569}"/>
          </ac:spMkLst>
        </pc:spChg>
        <pc:spChg chg="add mod">
          <ac:chgData name="Renato Andrade" userId="77baad77-b1ae-402f-aa2f-aeee2f051275" providerId="ADAL" clId="{5E9DB98E-B5DB-4EB1-B125-8A6D8FB08D72}" dt="2022-05-16T13:39:54.108" v="2923" actId="1076"/>
          <ac:spMkLst>
            <pc:docMk/>
            <pc:sldMk cId="2475768249" sldId="294"/>
            <ac:spMk id="16" creationId="{D8AB9047-A90B-AC30-1DF9-DC5FB63C6898}"/>
          </ac:spMkLst>
        </pc:spChg>
        <pc:spChg chg="add mod">
          <ac:chgData name="Renato Andrade" userId="77baad77-b1ae-402f-aa2f-aeee2f051275" providerId="ADAL" clId="{5E9DB98E-B5DB-4EB1-B125-8A6D8FB08D72}" dt="2022-05-16T13:40:10.332" v="2930" actId="14100"/>
          <ac:spMkLst>
            <pc:docMk/>
            <pc:sldMk cId="2475768249" sldId="294"/>
            <ac:spMk id="17" creationId="{CC21279C-CAA7-7966-29C1-882B7B6EB4C6}"/>
          </ac:spMkLst>
        </pc:spChg>
        <pc:spChg chg="add mod">
          <ac:chgData name="Renato Andrade" userId="77baad77-b1ae-402f-aa2f-aeee2f051275" providerId="ADAL" clId="{5E9DB98E-B5DB-4EB1-B125-8A6D8FB08D72}" dt="2022-05-16T13:40:58.612" v="2950" actId="1076"/>
          <ac:spMkLst>
            <pc:docMk/>
            <pc:sldMk cId="2475768249" sldId="294"/>
            <ac:spMk id="18" creationId="{6936D301-582B-8DB0-3F7A-BD82DC4D325C}"/>
          </ac:spMkLst>
        </pc:spChg>
        <pc:spChg chg="add mod">
          <ac:chgData name="Renato Andrade" userId="77baad77-b1ae-402f-aa2f-aeee2f051275" providerId="ADAL" clId="{5E9DB98E-B5DB-4EB1-B125-8A6D8FB08D72}" dt="2022-05-16T13:40:33.316" v="2941" actId="1076"/>
          <ac:spMkLst>
            <pc:docMk/>
            <pc:sldMk cId="2475768249" sldId="294"/>
            <ac:spMk id="19" creationId="{3C198031-8D16-E6FF-5FE9-6BF94745F005}"/>
          </ac:spMkLst>
        </pc:spChg>
        <pc:picChg chg="add del mod">
          <ac:chgData name="Renato Andrade" userId="77baad77-b1ae-402f-aa2f-aeee2f051275" providerId="ADAL" clId="{5E9DB98E-B5DB-4EB1-B125-8A6D8FB08D72}" dt="2022-05-16T13:28:04.818" v="2736" actId="21"/>
          <ac:picMkLst>
            <pc:docMk/>
            <pc:sldMk cId="2475768249" sldId="294"/>
            <ac:picMk id="4" creationId="{65A67033-AA8B-3D63-6C82-625566679055}"/>
          </ac:picMkLst>
        </pc:picChg>
        <pc:picChg chg="add mod">
          <ac:chgData name="Renato Andrade" userId="77baad77-b1ae-402f-aa2f-aeee2f051275" providerId="ADAL" clId="{5E9DB98E-B5DB-4EB1-B125-8A6D8FB08D72}" dt="2022-05-16T13:37:42.148" v="2857" actId="1076"/>
          <ac:picMkLst>
            <pc:docMk/>
            <pc:sldMk cId="2475768249" sldId="294"/>
            <ac:picMk id="1026" creationId="{D55EBB6B-8FDA-840F-652E-41F61BE3FD72}"/>
          </ac:picMkLst>
        </pc:picChg>
        <pc:picChg chg="add mod">
          <ac:chgData name="Renato Andrade" userId="77baad77-b1ae-402f-aa2f-aeee2f051275" providerId="ADAL" clId="{5E9DB98E-B5DB-4EB1-B125-8A6D8FB08D72}" dt="2022-05-16T13:34:50.957" v="2791" actId="1076"/>
          <ac:picMkLst>
            <pc:docMk/>
            <pc:sldMk cId="2475768249" sldId="294"/>
            <ac:picMk id="3074" creationId="{1A545FD1-252F-FC0A-96CE-7D5E4B7158DD}"/>
          </ac:picMkLst>
        </pc:picChg>
        <pc:picChg chg="add mod">
          <ac:chgData name="Renato Andrade" userId="77baad77-b1ae-402f-aa2f-aeee2f051275" providerId="ADAL" clId="{5E9DB98E-B5DB-4EB1-B125-8A6D8FB08D72}" dt="2022-05-16T13:38:26.260" v="2885" actId="1076"/>
          <ac:picMkLst>
            <pc:docMk/>
            <pc:sldMk cId="2475768249" sldId="294"/>
            <ac:picMk id="3076" creationId="{9983B608-2BDF-1AA2-4773-5ECFCA93D425}"/>
          </ac:picMkLst>
        </pc:picChg>
        <pc:picChg chg="add mod">
          <ac:chgData name="Renato Andrade" userId="77baad77-b1ae-402f-aa2f-aeee2f051275" providerId="ADAL" clId="{5E9DB98E-B5DB-4EB1-B125-8A6D8FB08D72}" dt="2022-05-16T13:37:17.228" v="2855" actId="1076"/>
          <ac:picMkLst>
            <pc:docMk/>
            <pc:sldMk cId="2475768249" sldId="294"/>
            <ac:picMk id="3078" creationId="{246EEEDD-4D84-3F78-3B55-E0F5B60EF830}"/>
          </ac:picMkLst>
        </pc:picChg>
        <pc:picChg chg="add mod">
          <ac:chgData name="Renato Andrade" userId="77baad77-b1ae-402f-aa2f-aeee2f051275" providerId="ADAL" clId="{5E9DB98E-B5DB-4EB1-B125-8A6D8FB08D72}" dt="2022-05-16T13:38:19.555" v="2884" actId="1076"/>
          <ac:picMkLst>
            <pc:docMk/>
            <pc:sldMk cId="2475768249" sldId="294"/>
            <ac:picMk id="3080" creationId="{382C5324-B135-96B0-F6AE-969998131CE8}"/>
          </ac:picMkLst>
        </pc:picChg>
        <pc:picChg chg="add mod">
          <ac:chgData name="Renato Andrade" userId="77baad77-b1ae-402f-aa2f-aeee2f051275" providerId="ADAL" clId="{5E9DB98E-B5DB-4EB1-B125-8A6D8FB08D72}" dt="2022-05-16T13:38:17.100" v="2883" actId="1036"/>
          <ac:picMkLst>
            <pc:docMk/>
            <pc:sldMk cId="2475768249" sldId="294"/>
            <ac:picMk id="3082" creationId="{E90C688B-BC92-AC20-0F0F-C3894FF177B6}"/>
          </ac:picMkLst>
        </pc:picChg>
        <pc:picChg chg="add del mod">
          <ac:chgData name="Renato Andrade" userId="77baad77-b1ae-402f-aa2f-aeee2f051275" providerId="ADAL" clId="{5E9DB98E-B5DB-4EB1-B125-8A6D8FB08D72}" dt="2022-05-16T13:35:06.769" v="2794" actId="478"/>
          <ac:picMkLst>
            <pc:docMk/>
            <pc:sldMk cId="2475768249" sldId="294"/>
            <ac:picMk id="3084" creationId="{2CF166A1-E2EE-B492-63B7-C6195654E4A4}"/>
          </ac:picMkLst>
        </pc:picChg>
        <pc:cxnChg chg="add del">
          <ac:chgData name="Renato Andrade" userId="77baad77-b1ae-402f-aa2f-aeee2f051275" providerId="ADAL" clId="{5E9DB98E-B5DB-4EB1-B125-8A6D8FB08D72}" dt="2022-05-11T14:02:22.847" v="1373" actId="478"/>
          <ac:cxnSpMkLst>
            <pc:docMk/>
            <pc:sldMk cId="2475768249" sldId="294"/>
            <ac:cxnSpMk id="11" creationId="{43A7C218-3846-8DB7-37F7-45B35CFFD651}"/>
          </ac:cxnSpMkLst>
        </pc:cxnChg>
      </pc:sldChg>
      <pc:sldChg chg="addSp delSp modSp add mod">
        <pc:chgData name="Renato Andrade" userId="77baad77-b1ae-402f-aa2f-aeee2f051275" providerId="ADAL" clId="{5E9DB98E-B5DB-4EB1-B125-8A6D8FB08D72}" dt="2022-05-16T13:48:32.100" v="2980" actId="20577"/>
        <pc:sldMkLst>
          <pc:docMk/>
          <pc:sldMk cId="782499433" sldId="295"/>
        </pc:sldMkLst>
        <pc:spChg chg="add mod">
          <ac:chgData name="Renato Andrade" userId="77baad77-b1ae-402f-aa2f-aeee2f051275" providerId="ADAL" clId="{5E9DB98E-B5DB-4EB1-B125-8A6D8FB08D72}" dt="2022-05-16T13:48:32.100" v="2980" actId="20577"/>
          <ac:spMkLst>
            <pc:docMk/>
            <pc:sldMk cId="782499433" sldId="295"/>
            <ac:spMk id="2" creationId="{63788469-75EF-3359-BE60-48492539C398}"/>
          </ac:spMkLst>
        </pc:spChg>
        <pc:spChg chg="add mod">
          <ac:chgData name="Renato Andrade" userId="77baad77-b1ae-402f-aa2f-aeee2f051275" providerId="ADAL" clId="{5E9DB98E-B5DB-4EB1-B125-8A6D8FB08D72}" dt="2022-05-10T19:06:12.504" v="836" actId="20577"/>
          <ac:spMkLst>
            <pc:docMk/>
            <pc:sldMk cId="782499433" sldId="295"/>
            <ac:spMk id="3" creationId="{E2E58B90-33A5-48C5-00AF-523544C8145A}"/>
          </ac:spMkLst>
        </pc:spChg>
        <pc:spChg chg="add del mod">
          <ac:chgData name="Renato Andrade" userId="77baad77-b1ae-402f-aa2f-aeee2f051275" providerId="ADAL" clId="{5E9DB98E-B5DB-4EB1-B125-8A6D8FB08D72}" dt="2022-05-11T13:42:28.707" v="981" actId="478"/>
          <ac:spMkLst>
            <pc:docMk/>
            <pc:sldMk cId="782499433" sldId="295"/>
            <ac:spMk id="4" creationId="{8559A5AF-5F1C-571A-4661-7ACAD229675C}"/>
          </ac:spMkLst>
        </pc:spChg>
        <pc:spChg chg="add mod">
          <ac:chgData name="Renato Andrade" userId="77baad77-b1ae-402f-aa2f-aeee2f051275" providerId="ADAL" clId="{5E9DB98E-B5DB-4EB1-B125-8A6D8FB08D72}" dt="2022-05-11T13:42:29.061" v="982"/>
          <ac:spMkLst>
            <pc:docMk/>
            <pc:sldMk cId="782499433" sldId="295"/>
            <ac:spMk id="5" creationId="{9C1A3318-51B6-BEC8-3FF3-85B9533786F2}"/>
          </ac:spMkLst>
        </pc:spChg>
        <pc:spChg chg="add mod">
          <ac:chgData name="Renato Andrade" userId="77baad77-b1ae-402f-aa2f-aeee2f051275" providerId="ADAL" clId="{5E9DB98E-B5DB-4EB1-B125-8A6D8FB08D72}" dt="2022-05-16T11:36:17.460" v="1926" actId="6549"/>
          <ac:spMkLst>
            <pc:docMk/>
            <pc:sldMk cId="782499433" sldId="295"/>
            <ac:spMk id="6" creationId="{25E0FDE2-9FF7-5110-70E8-122174FAF0D0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7" creationId="{85C921BE-ACCB-5C90-5940-0F0F0C5E2780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8" creationId="{AC5B1C3C-EC66-FC12-B8A4-40ABC13E2DCF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9" creationId="{E1E3D14A-7C78-5784-2F8C-171A9736C934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10" creationId="{0F08AC53-8A27-CDB1-98FB-9FCDDCC5087F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11" creationId="{D19C40CD-F1E6-A8B9-EBCB-F393CF9436FA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12" creationId="{3DB34A31-5658-C0F0-2B64-C98129891237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13" creationId="{79AC4E72-2101-AF50-72B5-A7ED0355EFC9}"/>
          </ac:spMkLst>
        </pc:spChg>
        <pc:spChg chg="add mod">
          <ac:chgData name="Renato Andrade" userId="77baad77-b1ae-402f-aa2f-aeee2f051275" providerId="ADAL" clId="{5E9DB98E-B5DB-4EB1-B125-8A6D8FB08D72}" dt="2022-05-16T13:43:51.430" v="2959"/>
          <ac:spMkLst>
            <pc:docMk/>
            <pc:sldMk cId="782499433" sldId="295"/>
            <ac:spMk id="14" creationId="{03AB687B-A570-A61F-654F-9E0544753FE2}"/>
          </ac:spMkLst>
        </pc:spChg>
      </pc:sldChg>
      <pc:sldChg chg="addSp modSp add del setBg">
        <pc:chgData name="Renato Andrade" userId="77baad77-b1ae-402f-aa2f-aeee2f051275" providerId="ADAL" clId="{5E9DB98E-B5DB-4EB1-B125-8A6D8FB08D72}" dt="2022-05-11T14:15:51.172" v="1394" actId="47"/>
        <pc:sldMkLst>
          <pc:docMk/>
          <pc:sldMk cId="1650344442" sldId="296"/>
        </pc:sldMkLst>
        <pc:picChg chg="add mod">
          <ac:chgData name="Renato Andrade" userId="77baad77-b1ae-402f-aa2f-aeee2f051275" providerId="ADAL" clId="{5E9DB98E-B5DB-4EB1-B125-8A6D8FB08D72}" dt="2022-05-10T18:32:43.430" v="585"/>
          <ac:picMkLst>
            <pc:docMk/>
            <pc:sldMk cId="1650344442" sldId="296"/>
            <ac:picMk id="2" creationId="{11009986-CBF1-ADD6-FC92-B2B5446EBE5E}"/>
          </ac:picMkLst>
        </pc:picChg>
      </pc:sldChg>
      <pc:sldChg chg="addSp modSp add del ord">
        <pc:chgData name="Renato Andrade" userId="77baad77-b1ae-402f-aa2f-aeee2f051275" providerId="ADAL" clId="{5E9DB98E-B5DB-4EB1-B125-8A6D8FB08D72}" dt="2022-05-11T14:15:52.157" v="1395" actId="47"/>
        <pc:sldMkLst>
          <pc:docMk/>
          <pc:sldMk cId="4010922045" sldId="297"/>
        </pc:sldMkLst>
        <pc:spChg chg="add mod">
          <ac:chgData name="Renato Andrade" userId="77baad77-b1ae-402f-aa2f-aeee2f051275" providerId="ADAL" clId="{5E9DB98E-B5DB-4EB1-B125-8A6D8FB08D72}" dt="2022-05-10T19:05:07.875" v="826"/>
          <ac:spMkLst>
            <pc:docMk/>
            <pc:sldMk cId="4010922045" sldId="297"/>
            <ac:spMk id="2" creationId="{B21B3DF2-D776-A8D1-0589-49697B2237AF}"/>
          </ac:spMkLst>
        </pc:spChg>
      </pc:sldChg>
      <pc:sldChg chg="addSp modSp add del">
        <pc:chgData name="Renato Andrade" userId="77baad77-b1ae-402f-aa2f-aeee2f051275" providerId="ADAL" clId="{5E9DB98E-B5DB-4EB1-B125-8A6D8FB08D72}" dt="2022-05-11T14:15:53.130" v="1396" actId="47"/>
        <pc:sldMkLst>
          <pc:docMk/>
          <pc:sldMk cId="3107649469" sldId="298"/>
        </pc:sldMkLst>
        <pc:spChg chg="add mod">
          <ac:chgData name="Renato Andrade" userId="77baad77-b1ae-402f-aa2f-aeee2f051275" providerId="ADAL" clId="{5E9DB98E-B5DB-4EB1-B125-8A6D8FB08D72}" dt="2022-05-10T19:05:29.571" v="829"/>
          <ac:spMkLst>
            <pc:docMk/>
            <pc:sldMk cId="3107649469" sldId="298"/>
            <ac:spMk id="2" creationId="{FCAA900B-340D-C87B-B1F5-53765B1187D3}"/>
          </ac:spMkLst>
        </pc:spChg>
      </pc:sldChg>
      <pc:sldChg chg="addSp modSp add del mod">
        <pc:chgData name="Renato Andrade" userId="77baad77-b1ae-402f-aa2f-aeee2f051275" providerId="ADAL" clId="{5E9DB98E-B5DB-4EB1-B125-8A6D8FB08D72}" dt="2022-05-11T14:15:54.138" v="1397" actId="47"/>
        <pc:sldMkLst>
          <pc:docMk/>
          <pc:sldMk cId="1464197903" sldId="299"/>
        </pc:sldMkLst>
        <pc:spChg chg="add mod">
          <ac:chgData name="Renato Andrade" userId="77baad77-b1ae-402f-aa2f-aeee2f051275" providerId="ADAL" clId="{5E9DB98E-B5DB-4EB1-B125-8A6D8FB08D72}" dt="2022-05-10T19:05:47.372" v="832"/>
          <ac:spMkLst>
            <pc:docMk/>
            <pc:sldMk cId="1464197903" sldId="299"/>
            <ac:spMk id="2" creationId="{A9C1083A-7BAB-37B6-AEA3-691907532537}"/>
          </ac:spMkLst>
        </pc:spChg>
        <pc:spChg chg="add mod">
          <ac:chgData name="Renato Andrade" userId="77baad77-b1ae-402f-aa2f-aeee2f051275" providerId="ADAL" clId="{5E9DB98E-B5DB-4EB1-B125-8A6D8FB08D72}" dt="2022-05-10T19:05:56.464" v="833" actId="20577"/>
          <ac:spMkLst>
            <pc:docMk/>
            <pc:sldMk cId="1464197903" sldId="299"/>
            <ac:spMk id="3" creationId="{4C36C5D6-02CD-8951-9AA9-E7E0C3059C99}"/>
          </ac:spMkLst>
        </pc:spChg>
      </pc:sldChg>
      <pc:sldChg chg="addSp modSp add setBg">
        <pc:chgData name="Renato Andrade" userId="77baad77-b1ae-402f-aa2f-aeee2f051275" providerId="ADAL" clId="{5E9DB98E-B5DB-4EB1-B125-8A6D8FB08D72}" dt="2022-05-10T18:33:09.424" v="592"/>
        <pc:sldMkLst>
          <pc:docMk/>
          <pc:sldMk cId="2275665251" sldId="300"/>
        </pc:sldMkLst>
        <pc:picChg chg="add mod">
          <ac:chgData name="Renato Andrade" userId="77baad77-b1ae-402f-aa2f-aeee2f051275" providerId="ADAL" clId="{5E9DB98E-B5DB-4EB1-B125-8A6D8FB08D72}" dt="2022-05-10T18:33:09.424" v="592"/>
          <ac:picMkLst>
            <pc:docMk/>
            <pc:sldMk cId="2275665251" sldId="300"/>
            <ac:picMk id="2" creationId="{8BBB9D02-E8DA-AF38-D2FE-6021FB578AFD}"/>
          </ac:picMkLst>
        </pc:picChg>
      </pc:sldChg>
      <pc:sldChg chg="addSp delSp modSp add mod ord">
        <pc:chgData name="Renato Andrade" userId="77baad77-b1ae-402f-aa2f-aeee2f051275" providerId="ADAL" clId="{5E9DB98E-B5DB-4EB1-B125-8A6D8FB08D72}" dt="2022-05-16T13:25:07.933" v="2734" actId="14100"/>
        <pc:sldMkLst>
          <pc:docMk/>
          <pc:sldMk cId="1070545430" sldId="301"/>
        </pc:sldMkLst>
        <pc:spChg chg="add mod">
          <ac:chgData name="Renato Andrade" userId="77baad77-b1ae-402f-aa2f-aeee2f051275" providerId="ADAL" clId="{5E9DB98E-B5DB-4EB1-B125-8A6D8FB08D72}" dt="2022-05-10T19:05:11.156" v="827"/>
          <ac:spMkLst>
            <pc:docMk/>
            <pc:sldMk cId="1070545430" sldId="301"/>
            <ac:spMk id="2" creationId="{7D394FA0-0302-F6AA-48CC-57533BF6DA44}"/>
          </ac:spMkLst>
        </pc:spChg>
        <pc:spChg chg="add mod">
          <ac:chgData name="Renato Andrade" userId="77baad77-b1ae-402f-aa2f-aeee2f051275" providerId="ADAL" clId="{5E9DB98E-B5DB-4EB1-B125-8A6D8FB08D72}" dt="2022-05-16T11:13:17.183" v="1589" actId="1076"/>
          <ac:spMkLst>
            <pc:docMk/>
            <pc:sldMk cId="1070545430" sldId="301"/>
            <ac:spMk id="3" creationId="{AA4C2860-3639-716B-58B2-4E539AB0270D}"/>
          </ac:spMkLst>
        </pc:spChg>
        <pc:spChg chg="add mod">
          <ac:chgData name="Renato Andrade" userId="77baad77-b1ae-402f-aa2f-aeee2f051275" providerId="ADAL" clId="{5E9DB98E-B5DB-4EB1-B125-8A6D8FB08D72}" dt="2022-05-16T13:22:50.333" v="2703" actId="1076"/>
          <ac:spMkLst>
            <pc:docMk/>
            <pc:sldMk cId="1070545430" sldId="301"/>
            <ac:spMk id="5" creationId="{20B17B7C-DC6C-1053-B0E5-0745FF5A4B1D}"/>
          </ac:spMkLst>
        </pc:spChg>
        <pc:grpChg chg="add mod">
          <ac:chgData name="Renato Andrade" userId="77baad77-b1ae-402f-aa2f-aeee2f051275" providerId="ADAL" clId="{5E9DB98E-B5DB-4EB1-B125-8A6D8FB08D72}" dt="2022-05-16T13:22:50.333" v="2703" actId="1076"/>
          <ac:grpSpMkLst>
            <pc:docMk/>
            <pc:sldMk cId="1070545430" sldId="301"/>
            <ac:grpSpMk id="6" creationId="{3D4099B2-6FD5-2B75-7A74-A9B1B1BC2580}"/>
          </ac:grpSpMkLst>
        </pc:grpChg>
        <pc:picChg chg="add mod">
          <ac:chgData name="Renato Andrade" userId="77baad77-b1ae-402f-aa2f-aeee2f051275" providerId="ADAL" clId="{5E9DB98E-B5DB-4EB1-B125-8A6D8FB08D72}" dt="2022-05-16T13:22:09.341" v="2690" actId="1076"/>
          <ac:picMkLst>
            <pc:docMk/>
            <pc:sldMk cId="1070545430" sldId="301"/>
            <ac:picMk id="4" creationId="{3A03D0DF-E59A-EFFE-9BEB-CFC4A0C66D02}"/>
          </ac:picMkLst>
        </pc:picChg>
        <pc:picChg chg="add mod">
          <ac:chgData name="Renato Andrade" userId="77baad77-b1ae-402f-aa2f-aeee2f051275" providerId="ADAL" clId="{5E9DB98E-B5DB-4EB1-B125-8A6D8FB08D72}" dt="2022-05-16T13:23:30.645" v="2712" actId="1076"/>
          <ac:picMkLst>
            <pc:docMk/>
            <pc:sldMk cId="1070545430" sldId="301"/>
            <ac:picMk id="8" creationId="{F4D18C01-5A3B-237F-C445-847AC177143A}"/>
          </ac:picMkLst>
        </pc:picChg>
        <pc:picChg chg="add mod">
          <ac:chgData name="Renato Andrade" userId="77baad77-b1ae-402f-aa2f-aeee2f051275" providerId="ADAL" clId="{5E9DB98E-B5DB-4EB1-B125-8A6D8FB08D72}" dt="2022-05-16T13:23:50.990" v="2715" actId="1076"/>
          <ac:picMkLst>
            <pc:docMk/>
            <pc:sldMk cId="1070545430" sldId="301"/>
            <ac:picMk id="9" creationId="{4AFFFB18-D58B-7F90-57F6-693D69B11D6E}"/>
          </ac:picMkLst>
        </pc:picChg>
        <pc:picChg chg="add mod">
          <ac:chgData name="Renato Andrade" userId="77baad77-b1ae-402f-aa2f-aeee2f051275" providerId="ADAL" clId="{5E9DB98E-B5DB-4EB1-B125-8A6D8FB08D72}" dt="2022-05-16T13:24:03.373" v="2718" actId="14100"/>
          <ac:picMkLst>
            <pc:docMk/>
            <pc:sldMk cId="1070545430" sldId="301"/>
            <ac:picMk id="10" creationId="{32A47229-F688-4BAB-F331-881B2D24D774}"/>
          </ac:picMkLst>
        </pc:picChg>
        <pc:picChg chg="add mod">
          <ac:chgData name="Renato Andrade" userId="77baad77-b1ae-402f-aa2f-aeee2f051275" providerId="ADAL" clId="{5E9DB98E-B5DB-4EB1-B125-8A6D8FB08D72}" dt="2022-05-16T13:23:54.524" v="2716" actId="1076"/>
          <ac:picMkLst>
            <pc:docMk/>
            <pc:sldMk cId="1070545430" sldId="301"/>
            <ac:picMk id="11" creationId="{0FDC2536-A410-CE31-B511-4AA2784E2B83}"/>
          </ac:picMkLst>
        </pc:picChg>
        <pc:picChg chg="add mod">
          <ac:chgData name="Renato Andrade" userId="77baad77-b1ae-402f-aa2f-aeee2f051275" providerId="ADAL" clId="{5E9DB98E-B5DB-4EB1-B125-8A6D8FB08D72}" dt="2022-05-16T13:25:07.933" v="2734" actId="14100"/>
          <ac:picMkLst>
            <pc:docMk/>
            <pc:sldMk cId="1070545430" sldId="301"/>
            <ac:picMk id="12" creationId="{3EACBFEB-BB50-7801-065C-F74F53281B06}"/>
          </ac:picMkLst>
        </pc:picChg>
        <pc:picChg chg="add mod">
          <ac:chgData name="Renato Andrade" userId="77baad77-b1ae-402f-aa2f-aeee2f051275" providerId="ADAL" clId="{5E9DB98E-B5DB-4EB1-B125-8A6D8FB08D72}" dt="2022-05-16T13:23:08.149" v="2708" actId="1076"/>
          <ac:picMkLst>
            <pc:docMk/>
            <pc:sldMk cId="1070545430" sldId="301"/>
            <ac:picMk id="13" creationId="{48277E0D-D1DB-FE87-175A-751C38076B8E}"/>
          </ac:picMkLst>
        </pc:picChg>
        <pc:picChg chg="add mod ord">
          <ac:chgData name="Renato Andrade" userId="77baad77-b1ae-402f-aa2f-aeee2f051275" providerId="ADAL" clId="{5E9DB98E-B5DB-4EB1-B125-8A6D8FB08D72}" dt="2022-05-16T13:24:48.349" v="2733" actId="1038"/>
          <ac:picMkLst>
            <pc:docMk/>
            <pc:sldMk cId="1070545430" sldId="301"/>
            <ac:picMk id="15" creationId="{68554884-09F8-2141-440C-D862323A092C}"/>
          </ac:picMkLst>
        </pc:picChg>
        <pc:picChg chg="add del mod">
          <ac:chgData name="Renato Andrade" userId="77baad77-b1ae-402f-aa2f-aeee2f051275" providerId="ADAL" clId="{5E9DB98E-B5DB-4EB1-B125-8A6D8FB08D72}" dt="2022-05-16T13:07:36.312" v="2572" actId="478"/>
          <ac:picMkLst>
            <pc:docMk/>
            <pc:sldMk cId="1070545430" sldId="301"/>
            <ac:picMk id="16" creationId="{EC9F975B-0BD1-757A-6284-023329826F91}"/>
          </ac:picMkLst>
        </pc:picChg>
        <pc:picChg chg="add del mod">
          <ac:chgData name="Renato Andrade" userId="77baad77-b1ae-402f-aa2f-aeee2f051275" providerId="ADAL" clId="{5E9DB98E-B5DB-4EB1-B125-8A6D8FB08D72}" dt="2022-05-16T13:08:05.571" v="2577" actId="478"/>
          <ac:picMkLst>
            <pc:docMk/>
            <pc:sldMk cId="1070545430" sldId="301"/>
            <ac:picMk id="17" creationId="{3F63DC5C-DF2D-4E5C-0ACF-39EC131B7196}"/>
          </ac:picMkLst>
        </pc:picChg>
        <pc:picChg chg="add del mod">
          <ac:chgData name="Renato Andrade" userId="77baad77-b1ae-402f-aa2f-aeee2f051275" providerId="ADAL" clId="{5E9DB98E-B5DB-4EB1-B125-8A6D8FB08D72}" dt="2022-05-16T13:24:12.640" v="2721" actId="478"/>
          <ac:picMkLst>
            <pc:docMk/>
            <pc:sldMk cId="1070545430" sldId="301"/>
            <ac:picMk id="18" creationId="{26EED3FC-0A92-CF21-E9D5-52CA511BF75D}"/>
          </ac:picMkLst>
        </pc:picChg>
        <pc:picChg chg="add del mod">
          <ac:chgData name="Renato Andrade" userId="77baad77-b1ae-402f-aa2f-aeee2f051275" providerId="ADAL" clId="{5E9DB98E-B5DB-4EB1-B125-8A6D8FB08D72}" dt="2022-05-16T13:21:02.718" v="2671" actId="478"/>
          <ac:picMkLst>
            <pc:docMk/>
            <pc:sldMk cId="1070545430" sldId="301"/>
            <ac:picMk id="19" creationId="{180D507E-F241-54AC-354E-641E841094DA}"/>
          </ac:picMkLst>
        </pc:picChg>
        <pc:picChg chg="add del mod">
          <ac:chgData name="Renato Andrade" userId="77baad77-b1ae-402f-aa2f-aeee2f051275" providerId="ADAL" clId="{5E9DB98E-B5DB-4EB1-B125-8A6D8FB08D72}" dt="2022-05-16T13:23:46.354" v="2713" actId="478"/>
          <ac:picMkLst>
            <pc:docMk/>
            <pc:sldMk cId="1070545430" sldId="301"/>
            <ac:picMk id="20" creationId="{39EF4D51-9267-7329-1236-EAC3BB6C8573}"/>
          </ac:picMkLst>
        </pc:picChg>
        <pc:picChg chg="add mod">
          <ac:chgData name="Renato Andrade" userId="77baad77-b1ae-402f-aa2f-aeee2f051275" providerId="ADAL" clId="{5E9DB98E-B5DB-4EB1-B125-8A6D8FB08D72}" dt="2022-05-16T13:24:08.021" v="2720" actId="14100"/>
          <ac:picMkLst>
            <pc:docMk/>
            <pc:sldMk cId="1070545430" sldId="301"/>
            <ac:picMk id="21" creationId="{9F7CC772-F9D6-07ED-072F-6F8C3FE642D7}"/>
          </ac:picMkLst>
        </pc:picChg>
        <pc:picChg chg="add mod">
          <ac:chgData name="Renato Andrade" userId="77baad77-b1ae-402f-aa2f-aeee2f051275" providerId="ADAL" clId="{5E9DB98E-B5DB-4EB1-B125-8A6D8FB08D72}" dt="2022-05-16T13:22:50.333" v="2703" actId="1076"/>
          <ac:picMkLst>
            <pc:docMk/>
            <pc:sldMk cId="1070545430" sldId="301"/>
            <ac:picMk id="2050" creationId="{B9EE3C2B-174D-440B-8593-F64326E4D2FC}"/>
          </ac:picMkLst>
        </pc:picChg>
        <pc:picChg chg="add mod">
          <ac:chgData name="Renato Andrade" userId="77baad77-b1ae-402f-aa2f-aeee2f051275" providerId="ADAL" clId="{5E9DB98E-B5DB-4EB1-B125-8A6D8FB08D72}" dt="2022-05-16T13:23:24.477" v="2711" actId="1076"/>
          <ac:picMkLst>
            <pc:docMk/>
            <pc:sldMk cId="1070545430" sldId="301"/>
            <ac:picMk id="2052" creationId="{57B64928-2C1D-3A92-1724-0B21FD02B92A}"/>
          </ac:picMkLst>
        </pc:picChg>
      </pc:sldChg>
      <pc:sldChg chg="addSp delSp modSp add del mod setBg setClrOvrMap">
        <pc:chgData name="Renato Andrade" userId="77baad77-b1ae-402f-aa2f-aeee2f051275" providerId="ADAL" clId="{5E9DB98E-B5DB-4EB1-B125-8A6D8FB08D72}" dt="2022-05-16T11:12:19.383" v="1550" actId="47"/>
        <pc:sldMkLst>
          <pc:docMk/>
          <pc:sldMk cId="3488630814" sldId="302"/>
        </pc:sldMkLst>
        <pc:spChg chg="add mod ord">
          <ac:chgData name="Renato Andrade" userId="77baad77-b1ae-402f-aa2f-aeee2f051275" providerId="ADAL" clId="{5E9DB98E-B5DB-4EB1-B125-8A6D8FB08D72}" dt="2022-05-16T11:11:59.534" v="1548" actId="26606"/>
          <ac:spMkLst>
            <pc:docMk/>
            <pc:sldMk cId="3488630814" sldId="302"/>
            <ac:spMk id="2" creationId="{E9EC3329-9D14-FA76-8EB6-26BD26073FB7}"/>
          </ac:spMkLst>
        </pc:spChg>
        <pc:spChg chg="add del">
          <ac:chgData name="Renato Andrade" userId="77baad77-b1ae-402f-aa2f-aeee2f051275" providerId="ADAL" clId="{5E9DB98E-B5DB-4EB1-B125-8A6D8FB08D72}" dt="2022-05-16T11:09:38.037" v="1505" actId="478"/>
          <ac:spMkLst>
            <pc:docMk/>
            <pc:sldMk cId="3488630814" sldId="302"/>
            <ac:spMk id="3" creationId="{F851926C-F79B-50B5-448A-4DD3FB176845}"/>
          </ac:spMkLst>
        </pc:spChg>
        <pc:spChg chg="add del">
          <ac:chgData name="Renato Andrade" userId="77baad77-b1ae-402f-aa2f-aeee2f051275" providerId="ADAL" clId="{5E9DB98E-B5DB-4EB1-B125-8A6D8FB08D72}" dt="2022-05-16T11:11:12.682" v="1513" actId="26606"/>
          <ac:spMkLst>
            <pc:docMk/>
            <pc:sldMk cId="3488630814" sldId="302"/>
            <ac:spMk id="10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14.162" v="1515" actId="26606"/>
          <ac:spMkLst>
            <pc:docMk/>
            <pc:sldMk cId="3488630814" sldId="302"/>
            <ac:spMk id="13" creationId="{87CC2527-562A-4F69-B487-4371E5B243E7}"/>
          </ac:spMkLst>
        </pc:spChg>
        <pc:spChg chg="add del">
          <ac:chgData name="Renato Andrade" userId="77baad77-b1ae-402f-aa2f-aeee2f051275" providerId="ADAL" clId="{5E9DB98E-B5DB-4EB1-B125-8A6D8FB08D72}" dt="2022-05-16T11:11:27.093" v="1527" actId="26606"/>
          <ac:spMkLst>
            <pc:docMk/>
            <pc:sldMk cId="3488630814" sldId="302"/>
            <ac:spMk id="14" creationId="{AF2F604E-43BE-4DC3-B983-E071523364F8}"/>
          </ac:spMkLst>
        </pc:spChg>
        <pc:spChg chg="add del">
          <ac:chgData name="Renato Andrade" userId="77baad77-b1ae-402f-aa2f-aeee2f051275" providerId="ADAL" clId="{5E9DB98E-B5DB-4EB1-B125-8A6D8FB08D72}" dt="2022-05-16T11:11:17.795" v="1517" actId="26606"/>
          <ac:spMkLst>
            <pc:docMk/>
            <pc:sldMk cId="3488630814" sldId="302"/>
            <ac:spMk id="15" creationId="{E49CC64F-7275-4E33-961B-0C5CDC439875}"/>
          </ac:spMkLst>
        </pc:spChg>
        <pc:spChg chg="add del">
          <ac:chgData name="Renato Andrade" userId="77baad77-b1ae-402f-aa2f-aeee2f051275" providerId="ADAL" clId="{5E9DB98E-B5DB-4EB1-B125-8A6D8FB08D72}" dt="2022-05-16T11:11:27.093" v="1527" actId="26606"/>
          <ac:spMkLst>
            <pc:docMk/>
            <pc:sldMk cId="3488630814" sldId="302"/>
            <ac:spMk id="16" creationId="{08C9B587-E65E-4B52-B37C-ABEBB6E87928}"/>
          </ac:spMkLst>
        </pc:spChg>
        <pc:spChg chg="add del">
          <ac:chgData name="Renato Andrade" userId="77baad77-b1ae-402f-aa2f-aeee2f051275" providerId="ADAL" clId="{5E9DB98E-B5DB-4EB1-B125-8A6D8FB08D72}" dt="2022-05-16T11:11:18.567" v="1519" actId="26606"/>
          <ac:spMkLst>
            <pc:docMk/>
            <pc:sldMk cId="3488630814" sldId="302"/>
            <ac:spMk id="17" creationId="{87CC2527-562A-4F69-B487-4371E5B243E7}"/>
          </ac:spMkLst>
        </pc:spChg>
        <pc:spChg chg="add del">
          <ac:chgData name="Renato Andrade" userId="77baad77-b1ae-402f-aa2f-aeee2f051275" providerId="ADAL" clId="{5E9DB98E-B5DB-4EB1-B125-8A6D8FB08D72}" dt="2022-05-16T11:11:19.828" v="1521" actId="26606"/>
          <ac:spMkLst>
            <pc:docMk/>
            <pc:sldMk cId="3488630814" sldId="302"/>
            <ac:spMk id="20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21.128" v="1523" actId="26606"/>
          <ac:spMkLst>
            <pc:docMk/>
            <pc:sldMk cId="3488630814" sldId="302"/>
            <ac:spMk id="22" creationId="{71B2258F-86CA-4D4D-8270-BC05FCDEBFB3}"/>
          </ac:spMkLst>
        </pc:spChg>
        <pc:spChg chg="add del">
          <ac:chgData name="Renato Andrade" userId="77baad77-b1ae-402f-aa2f-aeee2f051275" providerId="ADAL" clId="{5E9DB98E-B5DB-4EB1-B125-8A6D8FB08D72}" dt="2022-05-16T11:11:26.408" v="1525" actId="26606"/>
          <ac:spMkLst>
            <pc:docMk/>
            <pc:sldMk cId="3488630814" sldId="302"/>
            <ac:spMk id="24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27.093" v="1527" actId="26606"/>
          <ac:spMkLst>
            <pc:docMk/>
            <pc:sldMk cId="3488630814" sldId="302"/>
            <ac:spMk id="26" creationId="{E91DC736-0EF8-4F87-9146-EBF1D2EE4D3D}"/>
          </ac:spMkLst>
        </pc:spChg>
        <pc:spChg chg="add del">
          <ac:chgData name="Renato Andrade" userId="77baad77-b1ae-402f-aa2f-aeee2f051275" providerId="ADAL" clId="{5E9DB98E-B5DB-4EB1-B125-8A6D8FB08D72}" dt="2022-05-16T11:11:27.093" v="1527" actId="26606"/>
          <ac:spMkLst>
            <pc:docMk/>
            <pc:sldMk cId="3488630814" sldId="302"/>
            <ac:spMk id="27" creationId="{097CD68E-23E3-4007-8847-CD0944C4F7BE}"/>
          </ac:spMkLst>
        </pc:spChg>
        <pc:spChg chg="add del">
          <ac:chgData name="Renato Andrade" userId="77baad77-b1ae-402f-aa2f-aeee2f051275" providerId="ADAL" clId="{5E9DB98E-B5DB-4EB1-B125-8A6D8FB08D72}" dt="2022-05-16T11:11:30.948" v="1529" actId="26606"/>
          <ac:spMkLst>
            <pc:docMk/>
            <pc:sldMk cId="3488630814" sldId="302"/>
            <ac:spMk id="29" creationId="{C1DD1A8A-57D5-4A81-AD04-532B043C5611}"/>
          </ac:spMkLst>
        </pc:spChg>
        <pc:spChg chg="add del">
          <ac:chgData name="Renato Andrade" userId="77baad77-b1ae-402f-aa2f-aeee2f051275" providerId="ADAL" clId="{5E9DB98E-B5DB-4EB1-B125-8A6D8FB08D72}" dt="2022-05-16T11:11:30.948" v="1529" actId="26606"/>
          <ac:spMkLst>
            <pc:docMk/>
            <pc:sldMk cId="3488630814" sldId="302"/>
            <ac:spMk id="30" creationId="{007891EC-4501-44ED-A8C8-B11B6DB767AB}"/>
          </ac:spMkLst>
        </pc:spChg>
        <pc:spChg chg="add del">
          <ac:chgData name="Renato Andrade" userId="77baad77-b1ae-402f-aa2f-aeee2f051275" providerId="ADAL" clId="{5E9DB98E-B5DB-4EB1-B125-8A6D8FB08D72}" dt="2022-05-16T11:11:33.702" v="1531" actId="26606"/>
          <ac:spMkLst>
            <pc:docMk/>
            <pc:sldMk cId="3488630814" sldId="302"/>
            <ac:spMk id="32" creationId="{9B7AD9F6-8CE7-4299-8FC6-328F4DCD3FF9}"/>
          </ac:spMkLst>
        </pc:spChg>
        <pc:spChg chg="add del">
          <ac:chgData name="Renato Andrade" userId="77baad77-b1ae-402f-aa2f-aeee2f051275" providerId="ADAL" clId="{5E9DB98E-B5DB-4EB1-B125-8A6D8FB08D72}" dt="2022-05-16T11:11:33.702" v="1531" actId="26606"/>
          <ac:spMkLst>
            <pc:docMk/>
            <pc:sldMk cId="3488630814" sldId="302"/>
            <ac:spMk id="33" creationId="{F49775AF-8896-43EE-92C6-83497D6DC56F}"/>
          </ac:spMkLst>
        </pc:spChg>
        <pc:spChg chg="add del">
          <ac:chgData name="Renato Andrade" userId="77baad77-b1ae-402f-aa2f-aeee2f051275" providerId="ADAL" clId="{5E9DB98E-B5DB-4EB1-B125-8A6D8FB08D72}" dt="2022-05-16T11:11:40.566" v="1533" actId="26606"/>
          <ac:spMkLst>
            <pc:docMk/>
            <pc:sldMk cId="3488630814" sldId="302"/>
            <ac:spMk id="35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41.482" v="1535" actId="26606"/>
          <ac:spMkLst>
            <pc:docMk/>
            <pc:sldMk cId="3488630814" sldId="302"/>
            <ac:spMk id="37" creationId="{87CC2527-562A-4F69-B487-4371E5B243E7}"/>
          </ac:spMkLst>
        </pc:spChg>
        <pc:spChg chg="add del">
          <ac:chgData name="Renato Andrade" userId="77baad77-b1ae-402f-aa2f-aeee2f051275" providerId="ADAL" clId="{5E9DB98E-B5DB-4EB1-B125-8A6D8FB08D72}" dt="2022-05-16T11:11:43.223" v="1537" actId="26606"/>
          <ac:spMkLst>
            <pc:docMk/>
            <pc:sldMk cId="3488630814" sldId="302"/>
            <ac:spMk id="40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48.096" v="1539" actId="26606"/>
          <ac:spMkLst>
            <pc:docMk/>
            <pc:sldMk cId="3488630814" sldId="302"/>
            <ac:spMk id="42" creationId="{87CC2527-562A-4F69-B487-4371E5B243E7}"/>
          </ac:spMkLst>
        </pc:spChg>
        <pc:spChg chg="add del">
          <ac:chgData name="Renato Andrade" userId="77baad77-b1ae-402f-aa2f-aeee2f051275" providerId="ADAL" clId="{5E9DB98E-B5DB-4EB1-B125-8A6D8FB08D72}" dt="2022-05-16T11:11:55.980" v="1541" actId="26606"/>
          <ac:spMkLst>
            <pc:docMk/>
            <pc:sldMk cId="3488630814" sldId="302"/>
            <ac:spMk id="45" creationId="{06DA9DF9-31F7-4056-B42E-878CC92417B8}"/>
          </ac:spMkLst>
        </pc:spChg>
        <pc:spChg chg="add del">
          <ac:chgData name="Renato Andrade" userId="77baad77-b1ae-402f-aa2f-aeee2f051275" providerId="ADAL" clId="{5E9DB98E-B5DB-4EB1-B125-8A6D8FB08D72}" dt="2022-05-16T11:11:57.199" v="1543" actId="26606"/>
          <ac:spMkLst>
            <pc:docMk/>
            <pc:sldMk cId="3488630814" sldId="302"/>
            <ac:spMk id="47" creationId="{87CC2527-562A-4F69-B487-4371E5B243E7}"/>
          </ac:spMkLst>
        </pc:spChg>
        <pc:spChg chg="add del">
          <ac:chgData name="Renato Andrade" userId="77baad77-b1ae-402f-aa2f-aeee2f051275" providerId="ADAL" clId="{5E9DB98E-B5DB-4EB1-B125-8A6D8FB08D72}" dt="2022-05-16T11:11:58.169" v="1545" actId="26606"/>
          <ac:spMkLst>
            <pc:docMk/>
            <pc:sldMk cId="3488630814" sldId="302"/>
            <ac:spMk id="50" creationId="{E49CC64F-7275-4E33-961B-0C5CDC439875}"/>
          </ac:spMkLst>
        </pc:spChg>
        <pc:spChg chg="add del">
          <ac:chgData name="Renato Andrade" userId="77baad77-b1ae-402f-aa2f-aeee2f051275" providerId="ADAL" clId="{5E9DB98E-B5DB-4EB1-B125-8A6D8FB08D72}" dt="2022-05-16T11:11:59.534" v="1547" actId="26606"/>
          <ac:spMkLst>
            <pc:docMk/>
            <pc:sldMk cId="3488630814" sldId="302"/>
            <ac:spMk id="52" creationId="{06DA9DF9-31F7-4056-B42E-878CC92417B8}"/>
          </ac:spMkLst>
        </pc:spChg>
        <pc:spChg chg="add">
          <ac:chgData name="Renato Andrade" userId="77baad77-b1ae-402f-aa2f-aeee2f051275" providerId="ADAL" clId="{5E9DB98E-B5DB-4EB1-B125-8A6D8FB08D72}" dt="2022-05-16T11:11:59.534" v="1548" actId="26606"/>
          <ac:spMkLst>
            <pc:docMk/>
            <pc:sldMk cId="3488630814" sldId="302"/>
            <ac:spMk id="54" creationId="{9B7AD9F6-8CE7-4299-8FC6-328F4DCD3FF9}"/>
          </ac:spMkLst>
        </pc:spChg>
        <pc:spChg chg="add">
          <ac:chgData name="Renato Andrade" userId="77baad77-b1ae-402f-aa2f-aeee2f051275" providerId="ADAL" clId="{5E9DB98E-B5DB-4EB1-B125-8A6D8FB08D72}" dt="2022-05-16T11:11:59.534" v="1548" actId="26606"/>
          <ac:spMkLst>
            <pc:docMk/>
            <pc:sldMk cId="3488630814" sldId="302"/>
            <ac:spMk id="55" creationId="{F49775AF-8896-43EE-92C6-83497D6DC56F}"/>
          </ac:spMkLst>
        </pc:spChg>
        <pc:picChg chg="add mod">
          <ac:chgData name="Renato Andrade" userId="77baad77-b1ae-402f-aa2f-aeee2f051275" providerId="ADAL" clId="{5E9DB98E-B5DB-4EB1-B125-8A6D8FB08D72}" dt="2022-05-16T11:11:59.534" v="1548" actId="26606"/>
          <ac:picMkLst>
            <pc:docMk/>
            <pc:sldMk cId="3488630814" sldId="302"/>
            <ac:picMk id="5" creationId="{5FDCCAA7-A742-5E06-38BB-AE5F90A6D00A}"/>
          </ac:picMkLst>
        </pc:picChg>
        <pc:cxnChg chg="add del">
          <ac:chgData name="Renato Andrade" userId="77baad77-b1ae-402f-aa2f-aeee2f051275" providerId="ADAL" clId="{5E9DB98E-B5DB-4EB1-B125-8A6D8FB08D72}" dt="2022-05-16T11:11:14.162" v="1515" actId="26606"/>
          <ac:cxnSpMkLst>
            <pc:docMk/>
            <pc:sldMk cId="3488630814" sldId="302"/>
            <ac:cxnSpMk id="12" creationId="{BCDAEC91-5BCE-4B55-9CC0-43EF94CB734B}"/>
          </ac:cxnSpMkLst>
        </pc:cxnChg>
        <pc:cxnChg chg="add del">
          <ac:chgData name="Renato Andrade" userId="77baad77-b1ae-402f-aa2f-aeee2f051275" providerId="ADAL" clId="{5E9DB98E-B5DB-4EB1-B125-8A6D8FB08D72}" dt="2022-05-16T11:11:18.567" v="1519" actId="26606"/>
          <ac:cxnSpMkLst>
            <pc:docMk/>
            <pc:sldMk cId="3488630814" sldId="302"/>
            <ac:cxnSpMk id="18" creationId="{BCDAEC91-5BCE-4B55-9CC0-43EF94CB734B}"/>
          </ac:cxnSpMkLst>
        </pc:cxnChg>
        <pc:cxnChg chg="add del">
          <ac:chgData name="Renato Andrade" userId="77baad77-b1ae-402f-aa2f-aeee2f051275" providerId="ADAL" clId="{5E9DB98E-B5DB-4EB1-B125-8A6D8FB08D72}" dt="2022-05-16T11:11:41.482" v="1535" actId="26606"/>
          <ac:cxnSpMkLst>
            <pc:docMk/>
            <pc:sldMk cId="3488630814" sldId="302"/>
            <ac:cxnSpMk id="38" creationId="{BCDAEC91-5BCE-4B55-9CC0-43EF94CB734B}"/>
          </ac:cxnSpMkLst>
        </pc:cxnChg>
        <pc:cxnChg chg="add del">
          <ac:chgData name="Renato Andrade" userId="77baad77-b1ae-402f-aa2f-aeee2f051275" providerId="ADAL" clId="{5E9DB98E-B5DB-4EB1-B125-8A6D8FB08D72}" dt="2022-05-16T11:11:48.096" v="1539" actId="26606"/>
          <ac:cxnSpMkLst>
            <pc:docMk/>
            <pc:sldMk cId="3488630814" sldId="302"/>
            <ac:cxnSpMk id="43" creationId="{BCDAEC91-5BCE-4B55-9CC0-43EF94CB734B}"/>
          </ac:cxnSpMkLst>
        </pc:cxnChg>
        <pc:cxnChg chg="add del">
          <ac:chgData name="Renato Andrade" userId="77baad77-b1ae-402f-aa2f-aeee2f051275" providerId="ADAL" clId="{5E9DB98E-B5DB-4EB1-B125-8A6D8FB08D72}" dt="2022-05-16T11:11:57.199" v="1543" actId="26606"/>
          <ac:cxnSpMkLst>
            <pc:docMk/>
            <pc:sldMk cId="3488630814" sldId="302"/>
            <ac:cxnSpMk id="48" creationId="{BCDAEC91-5BCE-4B55-9CC0-43EF94CB734B}"/>
          </ac:cxnSpMkLst>
        </pc:cxnChg>
      </pc:sldChg>
      <pc:sldChg chg="addSp modSp add mod">
        <pc:chgData name="Renato Andrade" userId="77baad77-b1ae-402f-aa2f-aeee2f051275" providerId="ADAL" clId="{5E9DB98E-B5DB-4EB1-B125-8A6D8FB08D72}" dt="2022-05-16T13:48:50.370" v="3000" actId="20577"/>
        <pc:sldMkLst>
          <pc:docMk/>
          <pc:sldMk cId="3134708780" sldId="303"/>
        </pc:sldMkLst>
        <pc:spChg chg="add mod">
          <ac:chgData name="Renato Andrade" userId="77baad77-b1ae-402f-aa2f-aeee2f051275" providerId="ADAL" clId="{5E9DB98E-B5DB-4EB1-B125-8A6D8FB08D72}" dt="2022-05-16T13:48:50.370" v="3000" actId="20577"/>
          <ac:spMkLst>
            <pc:docMk/>
            <pc:sldMk cId="3134708780" sldId="303"/>
            <ac:spMk id="2" creationId="{CC2AB609-F7EF-5D11-F7C8-85FE5E8DBE43}"/>
          </ac:spMkLst>
        </pc:spChg>
        <pc:spChg chg="add mod">
          <ac:chgData name="Renato Andrade" userId="77baad77-b1ae-402f-aa2f-aeee2f051275" providerId="ADAL" clId="{5E9DB98E-B5DB-4EB1-B125-8A6D8FB08D72}" dt="2022-05-10T19:06:06.547" v="835" actId="20577"/>
          <ac:spMkLst>
            <pc:docMk/>
            <pc:sldMk cId="3134708780" sldId="303"/>
            <ac:spMk id="3" creationId="{E67F7DE3-B320-C26F-AFEE-86F4B26682A1}"/>
          </ac:spMkLst>
        </pc:spChg>
        <pc:spChg chg="add mod">
          <ac:chgData name="Renato Andrade" userId="77baad77-b1ae-402f-aa2f-aeee2f051275" providerId="ADAL" clId="{5E9DB98E-B5DB-4EB1-B125-8A6D8FB08D72}" dt="2022-05-16T11:13:22.085" v="1591"/>
          <ac:spMkLst>
            <pc:docMk/>
            <pc:sldMk cId="3134708780" sldId="303"/>
            <ac:spMk id="4" creationId="{793C5DE2-1B5A-1CF9-F997-F96469B57541}"/>
          </ac:spMkLst>
        </pc:spChg>
        <pc:spChg chg="add mod">
          <ac:chgData name="Renato Andrade" userId="77baad77-b1ae-402f-aa2f-aeee2f051275" providerId="ADAL" clId="{5E9DB98E-B5DB-4EB1-B125-8A6D8FB08D72}" dt="2022-05-16T11:41:23.353" v="2097" actId="207"/>
          <ac:spMkLst>
            <pc:docMk/>
            <pc:sldMk cId="3134708780" sldId="303"/>
            <ac:spMk id="5" creationId="{DD7BCC27-555F-3C75-C77A-9FB2CF37FF6C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6" creationId="{301187CE-EF2E-D0EF-91D5-2689557ECED7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7" creationId="{DE4CC767-0DFA-C83F-2665-F873C13E83F6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8" creationId="{B7C6EB3B-FACC-133F-7577-632353DCA9D1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9" creationId="{81FE3F9A-22E6-7966-1855-482797296BE3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10" creationId="{D0FA426F-7F6B-6AC5-A8CC-11B17B5CBF54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11" creationId="{A2BFAE9F-A731-AB01-BA98-83961FE861FD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12" creationId="{02B561FE-861C-8C98-113A-57C0BFEDE4C5}"/>
          </ac:spMkLst>
        </pc:spChg>
        <pc:spChg chg="add mod">
          <ac:chgData name="Renato Andrade" userId="77baad77-b1ae-402f-aa2f-aeee2f051275" providerId="ADAL" clId="{5E9DB98E-B5DB-4EB1-B125-8A6D8FB08D72}" dt="2022-05-16T13:43:53.912" v="2960"/>
          <ac:spMkLst>
            <pc:docMk/>
            <pc:sldMk cId="3134708780" sldId="303"/>
            <ac:spMk id="13" creationId="{74B08069-DB20-AC9E-7311-073CFBC9674F}"/>
          </ac:spMkLst>
        </pc:spChg>
      </pc:sldChg>
      <pc:sldChg chg="addSp delSp modSp add mod ord">
        <pc:chgData name="Renato Andrade" userId="77baad77-b1ae-402f-aa2f-aeee2f051275" providerId="ADAL" clId="{5E9DB98E-B5DB-4EB1-B125-8A6D8FB08D72}" dt="2022-05-10T18:33:42.932" v="598" actId="478"/>
        <pc:sldMkLst>
          <pc:docMk/>
          <pc:sldMk cId="1393728547" sldId="304"/>
        </pc:sldMkLst>
        <pc:spChg chg="del">
          <ac:chgData name="Renato Andrade" userId="77baad77-b1ae-402f-aa2f-aeee2f051275" providerId="ADAL" clId="{5E9DB98E-B5DB-4EB1-B125-8A6D8FB08D72}" dt="2022-05-10T18:33:39.565" v="597" actId="478"/>
          <ac:spMkLst>
            <pc:docMk/>
            <pc:sldMk cId="1393728547" sldId="304"/>
            <ac:spMk id="3" creationId="{C4A6DF97-579E-47AD-B48E-8420D8A4D525}"/>
          </ac:spMkLst>
        </pc:spChg>
        <pc:spChg chg="add del mod">
          <ac:chgData name="Renato Andrade" userId="77baad77-b1ae-402f-aa2f-aeee2f051275" providerId="ADAL" clId="{5E9DB98E-B5DB-4EB1-B125-8A6D8FB08D72}" dt="2022-05-10T18:33:42.932" v="598" actId="478"/>
          <ac:spMkLst>
            <pc:docMk/>
            <pc:sldMk cId="1393728547" sldId="304"/>
            <ac:spMk id="4" creationId="{F96C3096-C7CC-4846-8181-62CBF146E531}"/>
          </ac:spMkLst>
        </pc:spChg>
        <pc:spChg chg="del">
          <ac:chgData name="Renato Andrade" userId="77baad77-b1ae-402f-aa2f-aeee2f051275" providerId="ADAL" clId="{5E9DB98E-B5DB-4EB1-B125-8A6D8FB08D72}" dt="2022-05-10T18:33:36.349" v="596" actId="478"/>
          <ac:spMkLst>
            <pc:docMk/>
            <pc:sldMk cId="1393728547" sldId="304"/>
            <ac:spMk id="13" creationId="{48152D97-DAE6-03DB-32FA-54BA8C626451}"/>
          </ac:spMkLst>
        </pc:spChg>
      </pc:sldChg>
      <pc:sldChg chg="addSp modSp add mod">
        <pc:chgData name="Renato Andrade" userId="77baad77-b1ae-402f-aa2f-aeee2f051275" providerId="ADAL" clId="{5E9DB98E-B5DB-4EB1-B125-8A6D8FB08D72}" dt="2022-05-16T11:14:17.279" v="1605" actId="1076"/>
        <pc:sldMkLst>
          <pc:docMk/>
          <pc:sldMk cId="645613035" sldId="305"/>
        </pc:sldMkLst>
        <pc:spChg chg="mod">
          <ac:chgData name="Renato Andrade" userId="77baad77-b1ae-402f-aa2f-aeee2f051275" providerId="ADAL" clId="{5E9DB98E-B5DB-4EB1-B125-8A6D8FB08D72}" dt="2022-05-16T11:14:13.306" v="1604" actId="1036"/>
          <ac:spMkLst>
            <pc:docMk/>
            <pc:sldMk cId="645613035" sldId="305"/>
            <ac:spMk id="2" creationId="{7D394FA0-0302-F6AA-48CC-57533BF6DA44}"/>
          </ac:spMkLst>
        </pc:spChg>
        <pc:spChg chg="add mod">
          <ac:chgData name="Renato Andrade" userId="77baad77-b1ae-402f-aa2f-aeee2f051275" providerId="ADAL" clId="{5E9DB98E-B5DB-4EB1-B125-8A6D8FB08D72}" dt="2022-05-16T11:13:20.744" v="1590"/>
          <ac:spMkLst>
            <pc:docMk/>
            <pc:sldMk cId="645613035" sldId="305"/>
            <ac:spMk id="5" creationId="{C31E4366-88D4-F5D0-E2F6-69DA86308873}"/>
          </ac:spMkLst>
        </pc:spChg>
        <pc:picChg chg="add mod">
          <ac:chgData name="Renato Andrade" userId="77baad77-b1ae-402f-aa2f-aeee2f051275" providerId="ADAL" clId="{5E9DB98E-B5DB-4EB1-B125-8A6D8FB08D72}" dt="2022-05-16T11:14:17.279" v="1605" actId="1076"/>
          <ac:picMkLst>
            <pc:docMk/>
            <pc:sldMk cId="645613035" sldId="305"/>
            <ac:picMk id="4" creationId="{EE197141-A046-36C0-F172-63F180CA32B6}"/>
          </ac:picMkLst>
        </pc:picChg>
      </pc:sldChg>
      <pc:sldChg chg="delSp add del mod">
        <pc:chgData name="Renato Andrade" userId="77baad77-b1ae-402f-aa2f-aeee2f051275" providerId="ADAL" clId="{5E9DB98E-B5DB-4EB1-B125-8A6D8FB08D72}" dt="2022-05-11T14:50:11.187" v="1402" actId="47"/>
        <pc:sldMkLst>
          <pc:docMk/>
          <pc:sldMk cId="2054707264" sldId="305"/>
        </pc:sldMkLst>
        <pc:spChg chg="del">
          <ac:chgData name="Renato Andrade" userId="77baad77-b1ae-402f-aa2f-aeee2f051275" providerId="ADAL" clId="{5E9DB98E-B5DB-4EB1-B125-8A6D8FB08D72}" dt="2022-05-11T14:18:43.747" v="1401" actId="478"/>
          <ac:spMkLst>
            <pc:docMk/>
            <pc:sldMk cId="2054707264" sldId="305"/>
            <ac:spMk id="2" creationId="{E9EC3329-9D14-FA76-8EB6-26BD26073FB7}"/>
          </ac:spMkLst>
        </pc:spChg>
      </pc:sldChg>
    </pc:docChg>
  </pc:docChgLst>
  <pc:docChgLst>
    <pc:chgData name="Renato Andrade" userId="77baad77-b1ae-402f-aa2f-aeee2f051275" providerId="ADAL" clId="{EB7D9F50-F08D-4FA5-B8DE-0AE7A5201086}"/>
    <pc:docChg chg="custSel addSld modSld sldOrd">
      <pc:chgData name="Renato Andrade" userId="77baad77-b1ae-402f-aa2f-aeee2f051275" providerId="ADAL" clId="{EB7D9F50-F08D-4FA5-B8DE-0AE7A5201086}" dt="2022-04-26T11:55:33.088" v="380"/>
      <pc:docMkLst>
        <pc:docMk/>
      </pc:docMkLst>
      <pc:sldChg chg="modSp mod">
        <pc:chgData name="Renato Andrade" userId="77baad77-b1ae-402f-aa2f-aeee2f051275" providerId="ADAL" clId="{EB7D9F50-F08D-4FA5-B8DE-0AE7A5201086}" dt="2022-04-26T11:26:06.561" v="131" actId="20577"/>
        <pc:sldMkLst>
          <pc:docMk/>
          <pc:sldMk cId="253188169" sldId="256"/>
        </pc:sldMkLst>
        <pc:spChg chg="mod">
          <ac:chgData name="Renato Andrade" userId="77baad77-b1ae-402f-aa2f-aeee2f051275" providerId="ADAL" clId="{EB7D9F50-F08D-4FA5-B8DE-0AE7A5201086}" dt="2022-04-26T11:25:56.949" v="126" actId="20577"/>
          <ac:spMkLst>
            <pc:docMk/>
            <pc:sldMk cId="253188169" sldId="256"/>
            <ac:spMk id="2" creationId="{5F8DC7B5-D272-491F-9009-CB573929043C}"/>
          </ac:spMkLst>
        </pc:spChg>
        <pc:spChg chg="mod">
          <ac:chgData name="Renato Andrade" userId="77baad77-b1ae-402f-aa2f-aeee2f051275" providerId="ADAL" clId="{EB7D9F50-F08D-4FA5-B8DE-0AE7A5201086}" dt="2022-04-26T11:26:06.561" v="131" actId="20577"/>
          <ac:spMkLst>
            <pc:docMk/>
            <pc:sldMk cId="253188169" sldId="256"/>
            <ac:spMk id="3" creationId="{C4A6DF97-579E-47AD-B48E-8420D8A4D525}"/>
          </ac:spMkLst>
        </pc:spChg>
      </pc:sldChg>
      <pc:sldChg chg="addSp delSp modSp mod">
        <pc:chgData name="Renato Andrade" userId="77baad77-b1ae-402f-aa2f-aeee2f051275" providerId="ADAL" clId="{EB7D9F50-F08D-4FA5-B8DE-0AE7A5201086}" dt="2022-04-26T11:39:16.319" v="377" actId="1038"/>
        <pc:sldMkLst>
          <pc:docMk/>
          <pc:sldMk cId="3427004193" sldId="271"/>
        </pc:sldMkLst>
        <pc:spChg chg="del">
          <ac:chgData name="Renato Andrade" userId="77baad77-b1ae-402f-aa2f-aeee2f051275" providerId="ADAL" clId="{EB7D9F50-F08D-4FA5-B8DE-0AE7A5201086}" dt="2022-04-26T11:24:40.043" v="87" actId="478"/>
          <ac:spMkLst>
            <pc:docMk/>
            <pc:sldMk cId="3427004193" sldId="271"/>
            <ac:spMk id="2" creationId="{A0F5E04A-7098-48BA-9001-246C3B89BCCE}"/>
          </ac:spMkLst>
        </pc:spChg>
        <pc:spChg chg="del">
          <ac:chgData name="Renato Andrade" userId="77baad77-b1ae-402f-aa2f-aeee2f051275" providerId="ADAL" clId="{EB7D9F50-F08D-4FA5-B8DE-0AE7A5201086}" dt="2022-04-26T11:24:41.448" v="88" actId="478"/>
          <ac:spMkLst>
            <pc:docMk/>
            <pc:sldMk cId="3427004193" sldId="271"/>
            <ac:spMk id="5" creationId="{BFA3D765-1ABA-4E0F-A9CC-2D6B7EC67AEF}"/>
          </ac:spMkLst>
        </pc:spChg>
        <pc:spChg chg="del">
          <ac:chgData name="Renato Andrade" userId="77baad77-b1ae-402f-aa2f-aeee2f051275" providerId="ADAL" clId="{EB7D9F50-F08D-4FA5-B8DE-0AE7A5201086}" dt="2022-04-26T11:24:38.387" v="86" actId="478"/>
          <ac:spMkLst>
            <pc:docMk/>
            <pc:sldMk cId="3427004193" sldId="271"/>
            <ac:spMk id="6" creationId="{54610C9D-5151-4990-AD28-CC9763F705D4}"/>
          </ac:spMkLst>
        </pc:spChg>
        <pc:spChg chg="add del mod">
          <ac:chgData name="Renato Andrade" userId="77baad77-b1ae-402f-aa2f-aeee2f051275" providerId="ADAL" clId="{EB7D9F50-F08D-4FA5-B8DE-0AE7A5201086}" dt="2022-04-26T11:24:44.372" v="90" actId="478"/>
          <ac:spMkLst>
            <pc:docMk/>
            <pc:sldMk cId="3427004193" sldId="271"/>
            <ac:spMk id="7" creationId="{8741C115-B891-4568-90CC-530F61E7A4D1}"/>
          </ac:spMkLst>
        </pc:spChg>
        <pc:spChg chg="add mod">
          <ac:chgData name="Renato Andrade" userId="77baad77-b1ae-402f-aa2f-aeee2f051275" providerId="ADAL" clId="{EB7D9F50-F08D-4FA5-B8DE-0AE7A5201086}" dt="2022-04-26T11:39:16.319" v="377" actId="1038"/>
          <ac:spMkLst>
            <pc:docMk/>
            <pc:sldMk cId="3427004193" sldId="271"/>
            <ac:spMk id="8" creationId="{9C41361B-82E9-4668-A13A-77FFBC05EC5C}"/>
          </ac:spMkLst>
        </pc:spChg>
        <pc:picChg chg="del">
          <ac:chgData name="Renato Andrade" userId="77baad77-b1ae-402f-aa2f-aeee2f051275" providerId="ADAL" clId="{EB7D9F50-F08D-4FA5-B8DE-0AE7A5201086}" dt="2022-04-26T11:24:42.160" v="89" actId="478"/>
          <ac:picMkLst>
            <pc:docMk/>
            <pc:sldMk cId="3427004193" sldId="271"/>
            <ac:picMk id="4" creationId="{8F5C42E4-BDDF-44FB-BE23-4D1EBA4D95FB}"/>
          </ac:picMkLst>
        </pc:picChg>
      </pc:sldChg>
      <pc:sldChg chg="addSp delSp modSp mod">
        <pc:chgData name="Renato Andrade" userId="77baad77-b1ae-402f-aa2f-aeee2f051275" providerId="ADAL" clId="{EB7D9F50-F08D-4FA5-B8DE-0AE7A5201086}" dt="2022-04-26T11:34:12.844" v="347" actId="1076"/>
        <pc:sldMkLst>
          <pc:docMk/>
          <pc:sldMk cId="368752021" sldId="277"/>
        </pc:sldMkLst>
        <pc:spChg chg="mod">
          <ac:chgData name="Renato Andrade" userId="77baad77-b1ae-402f-aa2f-aeee2f051275" providerId="ADAL" clId="{EB7D9F50-F08D-4FA5-B8DE-0AE7A5201086}" dt="2022-04-26T11:34:12.844" v="347" actId="1076"/>
          <ac:spMkLst>
            <pc:docMk/>
            <pc:sldMk cId="368752021" sldId="277"/>
            <ac:spMk id="15" creationId="{BA844D25-77E6-4FE2-8E84-7384F21DC728}"/>
          </ac:spMkLst>
        </pc:spChg>
        <pc:spChg chg="add mod">
          <ac:chgData name="Renato Andrade" userId="77baad77-b1ae-402f-aa2f-aeee2f051275" providerId="ADAL" clId="{EB7D9F50-F08D-4FA5-B8DE-0AE7A5201086}" dt="2022-04-26T11:32:30.644" v="312" actId="1037"/>
          <ac:spMkLst>
            <pc:docMk/>
            <pc:sldMk cId="368752021" sldId="277"/>
            <ac:spMk id="26" creationId="{C68A05F7-8E22-4828-B939-F9406A992462}"/>
          </ac:spMkLst>
        </pc:spChg>
        <pc:spChg chg="mod">
          <ac:chgData name="Renato Andrade" userId="77baad77-b1ae-402f-aa2f-aeee2f051275" providerId="ADAL" clId="{EB7D9F50-F08D-4FA5-B8DE-0AE7A5201086}" dt="2022-04-26T11:32:51.408" v="340" actId="1036"/>
          <ac:spMkLst>
            <pc:docMk/>
            <pc:sldMk cId="368752021" sldId="277"/>
            <ac:spMk id="34" creationId="{2CFA63A7-734E-442C-922F-5281B8B2E201}"/>
          </ac:spMkLst>
        </pc:spChg>
        <pc:spChg chg="mod">
          <ac:chgData name="Renato Andrade" userId="77baad77-b1ae-402f-aa2f-aeee2f051275" providerId="ADAL" clId="{EB7D9F50-F08D-4FA5-B8DE-0AE7A5201086}" dt="2022-04-26T11:32:51.408" v="340" actId="1036"/>
          <ac:spMkLst>
            <pc:docMk/>
            <pc:sldMk cId="368752021" sldId="277"/>
            <ac:spMk id="37" creationId="{05171A2A-D00D-4768-85DD-BD8BB4F05EDB}"/>
          </ac:spMkLst>
        </pc:spChg>
        <pc:spChg chg="mod">
          <ac:chgData name="Renato Andrade" userId="77baad77-b1ae-402f-aa2f-aeee2f051275" providerId="ADAL" clId="{EB7D9F50-F08D-4FA5-B8DE-0AE7A5201086}" dt="2022-04-26T11:32:51.408" v="340" actId="1036"/>
          <ac:spMkLst>
            <pc:docMk/>
            <pc:sldMk cId="368752021" sldId="277"/>
            <ac:spMk id="39" creationId="{8317457F-86EA-4B24-A585-0E97E8C03D53}"/>
          </ac:spMkLst>
        </pc:spChg>
        <pc:spChg chg="mod">
          <ac:chgData name="Renato Andrade" userId="77baad77-b1ae-402f-aa2f-aeee2f051275" providerId="ADAL" clId="{EB7D9F50-F08D-4FA5-B8DE-0AE7A5201086}" dt="2022-04-26T11:32:51.408" v="340" actId="1036"/>
          <ac:spMkLst>
            <pc:docMk/>
            <pc:sldMk cId="368752021" sldId="277"/>
            <ac:spMk id="41" creationId="{0D441315-7AB2-46AB-BE9D-2BF0D85DA8E3}"/>
          </ac:spMkLst>
        </pc:spChg>
        <pc:cxnChg chg="mod">
          <ac:chgData name="Renato Andrade" userId="77baad77-b1ae-402f-aa2f-aeee2f051275" providerId="ADAL" clId="{EB7D9F50-F08D-4FA5-B8DE-0AE7A5201086}" dt="2022-04-26T11:30:27.364" v="157" actId="14100"/>
          <ac:cxnSpMkLst>
            <pc:docMk/>
            <pc:sldMk cId="368752021" sldId="277"/>
            <ac:cxnSpMk id="17" creationId="{4D591831-51F6-45C0-918D-B1966F50C29C}"/>
          </ac:cxnSpMkLst>
        </pc:cxnChg>
        <pc:cxnChg chg="del">
          <ac:chgData name="Renato Andrade" userId="77baad77-b1ae-402f-aa2f-aeee2f051275" providerId="ADAL" clId="{EB7D9F50-F08D-4FA5-B8DE-0AE7A5201086}" dt="2022-04-26T11:30:35.806" v="160" actId="478"/>
          <ac:cxnSpMkLst>
            <pc:docMk/>
            <pc:sldMk cId="368752021" sldId="277"/>
            <ac:cxnSpMk id="18" creationId="{33711C06-7DD6-4FDA-B775-97FBC60126D5}"/>
          </ac:cxnSpMkLst>
        </pc:cxnChg>
        <pc:cxnChg chg="mod">
          <ac:chgData name="Renato Andrade" userId="77baad77-b1ae-402f-aa2f-aeee2f051275" providerId="ADAL" clId="{EB7D9F50-F08D-4FA5-B8DE-0AE7A5201086}" dt="2022-04-26T11:33:09.774" v="344" actId="14100"/>
          <ac:cxnSpMkLst>
            <pc:docMk/>
            <pc:sldMk cId="368752021" sldId="277"/>
            <ac:cxnSpMk id="20" creationId="{469EE46B-BD10-49B5-A119-DCEBE37DB58A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21" creationId="{2228FF22-C771-4217-994E-5F6873A562B0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22" creationId="{DF27E7D0-3B09-4E5C-95AC-D8FD095F1C57}"/>
          </ac:cxnSpMkLst>
        </pc:cxnChg>
        <pc:cxnChg chg="add mod">
          <ac:chgData name="Renato Andrade" userId="77baad77-b1ae-402f-aa2f-aeee2f051275" providerId="ADAL" clId="{EB7D9F50-F08D-4FA5-B8DE-0AE7A5201086}" dt="2022-04-26T11:33:17.608" v="346" actId="1036"/>
          <ac:cxnSpMkLst>
            <pc:docMk/>
            <pc:sldMk cId="368752021" sldId="277"/>
            <ac:cxnSpMk id="23" creationId="{17C43732-96E5-40C0-9CEE-A0A4EADB1FA3}"/>
          </ac:cxnSpMkLst>
        </pc:cxnChg>
        <pc:cxnChg chg="add mod">
          <ac:chgData name="Renato Andrade" userId="77baad77-b1ae-402f-aa2f-aeee2f051275" providerId="ADAL" clId="{EB7D9F50-F08D-4FA5-B8DE-0AE7A5201086}" dt="2022-04-26T11:33:04.716" v="342" actId="14100"/>
          <ac:cxnSpMkLst>
            <pc:docMk/>
            <pc:sldMk cId="368752021" sldId="277"/>
            <ac:cxnSpMk id="25" creationId="{0A6B7E97-8CF9-41B5-B5B1-EF9FBF2222D9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33" creationId="{E9F444D8-D198-4D42-9897-B6D1EAB64447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36" creationId="{3517D22A-F759-42CC-A719-1FC5458DE1A3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38" creationId="{0A30718E-BC8A-4AFF-AA05-A457ADD2B557}"/>
          </ac:cxnSpMkLst>
        </pc:cxnChg>
        <pc:cxnChg chg="mod">
          <ac:chgData name="Renato Andrade" userId="77baad77-b1ae-402f-aa2f-aeee2f051275" providerId="ADAL" clId="{EB7D9F50-F08D-4FA5-B8DE-0AE7A5201086}" dt="2022-04-26T11:32:51.408" v="340" actId="1036"/>
          <ac:cxnSpMkLst>
            <pc:docMk/>
            <pc:sldMk cId="368752021" sldId="277"/>
            <ac:cxnSpMk id="40" creationId="{EDA88453-C2EA-44BD-96C4-F03576BBA8C4}"/>
          </ac:cxnSpMkLst>
        </pc:cxnChg>
      </pc:sldChg>
      <pc:sldChg chg="addSp modSp mod ord">
        <pc:chgData name="Renato Andrade" userId="77baad77-b1ae-402f-aa2f-aeee2f051275" providerId="ADAL" clId="{EB7D9F50-F08D-4FA5-B8DE-0AE7A5201086}" dt="2022-04-26T11:27:38.078" v="156"/>
        <pc:sldMkLst>
          <pc:docMk/>
          <pc:sldMk cId="198385665" sldId="285"/>
        </pc:sldMkLst>
        <pc:spChg chg="mod">
          <ac:chgData name="Renato Andrade" userId="77baad77-b1ae-402f-aa2f-aeee2f051275" providerId="ADAL" clId="{EB7D9F50-F08D-4FA5-B8DE-0AE7A5201086}" dt="2022-04-26T11:23:36.955" v="66" actId="1036"/>
          <ac:spMkLst>
            <pc:docMk/>
            <pc:sldMk cId="198385665" sldId="285"/>
            <ac:spMk id="2" creationId="{A0F5E04A-7098-48BA-9001-246C3B89BCCE}"/>
          </ac:spMkLst>
        </pc:spChg>
        <pc:spChg chg="mod">
          <ac:chgData name="Renato Andrade" userId="77baad77-b1ae-402f-aa2f-aeee2f051275" providerId="ADAL" clId="{EB7D9F50-F08D-4FA5-B8DE-0AE7A5201086}" dt="2022-04-26T11:22:29.499" v="24" actId="1076"/>
          <ac:spMkLst>
            <pc:docMk/>
            <pc:sldMk cId="198385665" sldId="285"/>
            <ac:spMk id="5" creationId="{F58CE645-A040-404D-AC03-49F2DFCA83D5}"/>
          </ac:spMkLst>
        </pc:spChg>
        <pc:spChg chg="mod">
          <ac:chgData name="Renato Andrade" userId="77baad77-b1ae-402f-aa2f-aeee2f051275" providerId="ADAL" clId="{EB7D9F50-F08D-4FA5-B8DE-0AE7A5201086}" dt="2022-04-26T11:23:41.058" v="76" actId="1035"/>
          <ac:spMkLst>
            <pc:docMk/>
            <pc:sldMk cId="198385665" sldId="285"/>
            <ac:spMk id="6" creationId="{54610C9D-5151-4990-AD28-CC9763F705D4}"/>
          </ac:spMkLst>
        </pc:spChg>
        <pc:spChg chg="add mod">
          <ac:chgData name="Renato Andrade" userId="77baad77-b1ae-402f-aa2f-aeee2f051275" providerId="ADAL" clId="{EB7D9F50-F08D-4FA5-B8DE-0AE7A5201086}" dt="2022-04-26T11:22:25.131" v="23" actId="1076"/>
          <ac:spMkLst>
            <pc:docMk/>
            <pc:sldMk cId="198385665" sldId="285"/>
            <ac:spMk id="7" creationId="{A0FB8918-9ED1-417F-A080-DCBD52B9425A}"/>
          </ac:spMkLst>
        </pc:spChg>
        <pc:picChg chg="mod">
          <ac:chgData name="Renato Andrade" userId="77baad77-b1ae-402f-aa2f-aeee2f051275" providerId="ADAL" clId="{EB7D9F50-F08D-4FA5-B8DE-0AE7A5201086}" dt="2022-04-26T11:24:10.332" v="82" actId="14100"/>
          <ac:picMkLst>
            <pc:docMk/>
            <pc:sldMk cId="198385665" sldId="285"/>
            <ac:picMk id="4" creationId="{F90A33AD-1E21-426F-A257-7C75620731AC}"/>
          </ac:picMkLst>
        </pc:picChg>
        <pc:picChg chg="add mod">
          <ac:chgData name="Renato Andrade" userId="77baad77-b1ae-402f-aa2f-aeee2f051275" providerId="ADAL" clId="{EB7D9F50-F08D-4FA5-B8DE-0AE7A5201086}" dt="2022-04-26T11:24:04.060" v="81" actId="14100"/>
          <ac:picMkLst>
            <pc:docMk/>
            <pc:sldMk cId="198385665" sldId="285"/>
            <ac:picMk id="8" creationId="{43FC8E10-4C00-4DE5-8264-C019FB340F9B}"/>
          </ac:picMkLst>
        </pc:picChg>
      </pc:sldChg>
      <pc:sldChg chg="addSp delSp modSp add mod">
        <pc:chgData name="Renato Andrade" userId="77baad77-b1ae-402f-aa2f-aeee2f051275" providerId="ADAL" clId="{EB7D9F50-F08D-4FA5-B8DE-0AE7A5201086}" dt="2022-04-26T11:24:27.458" v="85" actId="478"/>
        <pc:sldMkLst>
          <pc:docMk/>
          <pc:sldMk cId="1342770369" sldId="286"/>
        </pc:sldMkLst>
        <pc:spChg chg="del">
          <ac:chgData name="Renato Andrade" userId="77baad77-b1ae-402f-aa2f-aeee2f051275" providerId="ADAL" clId="{EB7D9F50-F08D-4FA5-B8DE-0AE7A5201086}" dt="2022-04-26T11:24:24.230" v="84" actId="478"/>
          <ac:spMkLst>
            <pc:docMk/>
            <pc:sldMk cId="1342770369" sldId="286"/>
            <ac:spMk id="2" creationId="{A0F5E04A-7098-48BA-9001-246C3B89BCCE}"/>
          </ac:spMkLst>
        </pc:spChg>
        <pc:spChg chg="del">
          <ac:chgData name="Renato Andrade" userId="77baad77-b1ae-402f-aa2f-aeee2f051275" providerId="ADAL" clId="{EB7D9F50-F08D-4FA5-B8DE-0AE7A5201086}" dt="2022-04-26T11:20:47.555" v="2" actId="478"/>
          <ac:spMkLst>
            <pc:docMk/>
            <pc:sldMk cId="1342770369" sldId="286"/>
            <ac:spMk id="5" creationId="{BFA3D765-1ABA-4E0F-A9CC-2D6B7EC67AEF}"/>
          </ac:spMkLst>
        </pc:spChg>
        <pc:spChg chg="del">
          <ac:chgData name="Renato Andrade" userId="77baad77-b1ae-402f-aa2f-aeee2f051275" providerId="ADAL" clId="{EB7D9F50-F08D-4FA5-B8DE-0AE7A5201086}" dt="2022-04-26T11:24:22.328" v="83" actId="478"/>
          <ac:spMkLst>
            <pc:docMk/>
            <pc:sldMk cId="1342770369" sldId="286"/>
            <ac:spMk id="6" creationId="{54610C9D-5151-4990-AD28-CC9763F705D4}"/>
          </ac:spMkLst>
        </pc:spChg>
        <pc:spChg chg="add del mod">
          <ac:chgData name="Renato Andrade" userId="77baad77-b1ae-402f-aa2f-aeee2f051275" providerId="ADAL" clId="{EB7D9F50-F08D-4FA5-B8DE-0AE7A5201086}" dt="2022-04-26T11:24:27.458" v="85" actId="478"/>
          <ac:spMkLst>
            <pc:docMk/>
            <pc:sldMk cId="1342770369" sldId="286"/>
            <ac:spMk id="7" creationId="{0C62D44F-3BF2-456D-910B-BC97C148DC36}"/>
          </ac:spMkLst>
        </pc:spChg>
        <pc:picChg chg="del">
          <ac:chgData name="Renato Andrade" userId="77baad77-b1ae-402f-aa2f-aeee2f051275" providerId="ADAL" clId="{EB7D9F50-F08D-4FA5-B8DE-0AE7A5201086}" dt="2022-04-26T11:20:45.826" v="1" actId="478"/>
          <ac:picMkLst>
            <pc:docMk/>
            <pc:sldMk cId="1342770369" sldId="286"/>
            <ac:picMk id="4" creationId="{8F5C42E4-BDDF-44FB-BE23-4D1EBA4D95FB}"/>
          </ac:picMkLst>
        </pc:picChg>
      </pc:sldChg>
      <pc:sldChg chg="add ord">
        <pc:chgData name="Renato Andrade" userId="77baad77-b1ae-402f-aa2f-aeee2f051275" providerId="ADAL" clId="{EB7D9F50-F08D-4FA5-B8DE-0AE7A5201086}" dt="2022-04-26T11:55:33.088" v="380"/>
        <pc:sldMkLst>
          <pc:docMk/>
          <pc:sldMk cId="3176154118" sldId="28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565D294-3B73-4585-B0D8-4D69CFCEAD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EXEMPLOS DE SERVIÇOS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F7029B-903B-4007-BA96-2C74353EE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CB94B-F860-4AE3-90F8-7F281CE7D8D2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B32BEF1-E483-4B67-A73C-4912D65142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3B6C2A6-D11A-4F63-A19F-697D51C6B3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1E593-5349-4AD6-AC22-847F5AB707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8949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EXEMPLOS DE SERVIÇOS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3EAA1-F2DC-42A2-82CF-EE90BE17E8CE}" type="datetimeFigureOut">
              <a:rPr lang="pt-BR" smtClean="0"/>
              <a:t>21/06/2023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90" y="4926014"/>
            <a:ext cx="5683886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5CF18-6922-4755-B970-F44E37411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2135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FBE11-E288-4942-A675-1F59C3680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B1F078-8815-414B-9AB1-53E032D56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A3B046-EEF6-40C1-941D-B5BA8D91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4E3D-3AF3-4824-80C0-0A0779441551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74ECCF-CDAA-4F38-9770-20CF8F08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501DA9-63DB-426B-826C-2134FCCD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24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0C110-B6BB-43FC-891C-52368A08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F0A725-8E3E-498D-ABA8-B321B4BB3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D38946-DE61-466E-9257-21496EA7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0BF72-DEF2-4201-87A2-09AD9B4EF69B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86E952-6426-44DF-BD90-59B67CD4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A9FBC7-97DF-4896-8C0A-8FDBA47B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26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39BA8-D47A-4DAA-B911-67B6060A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D668C0-2FBA-46A5-AE92-EFA2CAB1C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2EB02C-F30B-48BD-901F-D12ED6F0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4F92-5563-451F-A471-5992FAA630BB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7E5AE0-758C-4E62-AD32-51952F7F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739C06-8FD9-4BE5-8A33-5A9E7737E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16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A2813-1174-4A27-8C01-A3CF6DE2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5399B1-1299-4CD0-8EDE-DA769CCFB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D2B22C-0DB2-4593-95DF-8D91C5D35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016359-69C6-40A8-95AA-989AEEB17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B942-6274-4D77-AEBF-AF37A9FC53C2}" type="datetime1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5C7CDD-6DCD-4646-9B22-BBBA37E1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392D5D-95D1-4E79-AD6E-DE754197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77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D4BF5-01CD-4386-BBE6-3A8F7F61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9FDC7C-F166-48FC-9DD5-2230CAD42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E35F81-0904-4B9A-856A-D77E11A39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DA7EA4-5E46-4C83-ABC2-0F376EEE9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F95DE3D-9031-4DAB-9F7F-6481E4A9B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9EE155A-0E36-4A46-B9DC-A23B4F4B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814F-1512-4BE7-BC1A-EE3F6CC7540D}" type="datetime1">
              <a:rPr lang="pt-BR" smtClean="0"/>
              <a:t>21/06/2023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75C8A42-FBD6-4508-A400-65BCB052C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17F5173-53EC-4F0F-81D5-7456FD355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01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8A044-73B9-43E1-87C1-691207FC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80F68BF-F5D1-406C-B0C9-E75E36B8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E629-8F28-42C1-9964-F412011BA0E5}" type="datetime1">
              <a:rPr lang="pt-BR" smtClean="0"/>
              <a:t>21/06/2023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241642-3491-40C7-A08E-15F38F273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F257C2F-0A6E-45FE-8BE9-07497975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524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36AB55F-A092-4D91-AF10-1A9D4A5D4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875C-6C0C-4E0D-A765-067BB93490B8}" type="datetime1">
              <a:rPr lang="pt-BR" smtClean="0"/>
              <a:t>21/06/2023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58B4E19-0215-44A0-B993-193EFF77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C0CDE0-55F5-4FD5-9CAE-DACC9D7A9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90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5F437-25E8-4AA5-AD82-529E9772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221458-5903-4A77-8B48-35EBB677E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8EEB88-A872-43F2-980A-EC1B8D3C9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0D9971-FCD8-4DA9-B1FA-489E21CBB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6EBB1-8B0D-4968-AB68-22D9435C574F}" type="datetime1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FD4ECC-7525-44B5-AC8B-C8C617D2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6B9D4C-6A04-4010-93AA-83957985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786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AEC68-C881-4DDE-8477-14592BA7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2BA3D4-FE46-4FFC-B242-BC2D303C9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1D97D7-7504-4FBA-93C6-D188BADF5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18B3C4-202D-47A8-A2EF-40574E552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218B-1DF1-44F0-9E1B-CD74EC151D68}" type="datetime1">
              <a:rPr lang="pt-BR" smtClean="0"/>
              <a:t>21/06/2023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4AE143-A97B-4553-ABBF-7A875AE69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928E92-6890-4BC2-9DE9-DABE35A1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338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B4868-AC03-4241-887D-0BDAA8F61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335CEB-AE7F-4291-882A-3D6E973BD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C76E84-EA35-4EDB-BA5F-45C34E37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B62C-6A27-4C86-85B4-64F0F0816045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8F8769-4763-40AD-ABC0-60F7C3DF4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8AF0F6-E49D-4BA0-9219-FE0AFBA3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71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49059D-C490-459D-8760-39E00AA47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00CD50-9035-425B-B733-F6B836095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C1CDC9-5007-4B58-BAC6-707005CDC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35ED-8D04-42DC-9ADF-F1510E884D0D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1E82F3-3139-4BB9-A70C-69D2E4F9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F0446D-5C87-48BA-A486-FA3A0D43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7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57188AD-9880-4084-8C03-17F505E9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618D04-9B42-4B71-BB49-A4C2B6580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607994-D7A2-4196-9DDC-E10EAD87B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ED718-8C13-462C-8C5D-6F5640010774}" type="datetime1">
              <a:rPr lang="pt-BR" smtClean="0"/>
              <a:t>21/06/2023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C9DC42-9505-404C-99E6-AB3A11CDD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DE3306-AB3A-4E9D-AB1F-7741AB5E9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4A781-826E-4813-8F36-0E33118B6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01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A6DF97-579E-47AD-B48E-8420D8A4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pt-BR" sz="1600" i="1" dirty="0">
                <a:latin typeface="Hattori Hanzo" panose="02000506020000020003" pitchFamily="50" charset="0"/>
              </a:rPr>
              <a:t>Junho, 2022	</a:t>
            </a:r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E6C0F658-A94D-4C53-AF32-9471E1B18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515" y="4953860"/>
            <a:ext cx="2365561" cy="1255465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8152D97-DAE6-03DB-32FA-54BA8C626451}"/>
              </a:ext>
            </a:extLst>
          </p:cNvPr>
          <p:cNvSpPr txBox="1">
            <a:spLocks/>
          </p:cNvSpPr>
          <p:nvPr/>
        </p:nvSpPr>
        <p:spPr>
          <a:xfrm>
            <a:off x="1314824" y="735106"/>
            <a:ext cx="10053763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dirty="0">
                <a:solidFill>
                  <a:srgbClr val="FFFFFF"/>
                </a:solidFill>
                <a:latin typeface="Abwechselnschrift" panose="00000700000000000000" pitchFamily="2" charset="0"/>
              </a:rPr>
              <a:t>PLAORC</a:t>
            </a:r>
            <a:br>
              <a:rPr lang="pt-BR" sz="4800" dirty="0">
                <a:solidFill>
                  <a:srgbClr val="FFFFFF"/>
                </a:solidFill>
              </a:rPr>
            </a:br>
            <a:r>
              <a:rPr lang="pt-BR" sz="4800" i="1" dirty="0">
                <a:solidFill>
                  <a:srgbClr val="FFFFFF"/>
                </a:solidFill>
                <a:latin typeface="Hattori Hanzo" panose="02000506020000020003" pitchFamily="50" charset="0"/>
              </a:rPr>
              <a:t>Qualidade e Política</a:t>
            </a:r>
          </a:p>
        </p:txBody>
      </p:sp>
    </p:spTree>
    <p:extLst>
      <p:ext uri="{BB962C8B-B14F-4D97-AF65-F5344CB8AC3E}">
        <p14:creationId xmlns:p14="http://schemas.microsoft.com/office/powerpoint/2010/main" val="25318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D54DAAE2-B309-EEA3-B0D4-999BAE5E9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" y="0"/>
            <a:ext cx="12155056" cy="68390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FB03A63-BBE1-15DA-3999-4DFC571463D0}"/>
              </a:ext>
            </a:extLst>
          </p:cNvPr>
          <p:cNvSpPr txBox="1">
            <a:spLocks/>
          </p:cNvSpPr>
          <p:nvPr/>
        </p:nvSpPr>
        <p:spPr>
          <a:xfrm>
            <a:off x="4405745" y="307418"/>
            <a:ext cx="604981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1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2"/>
                  </a:outerShdw>
                </a:effectLst>
                <a:latin typeface="Abwechselnschrift" panose="00000700000000000000"/>
              </a:rPr>
              <a:t>QUALIDADE E MARKETING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8D8E49-33A5-EC89-892C-573DD8AEAE16}"/>
              </a:ext>
            </a:extLst>
          </p:cNvPr>
          <p:cNvSpPr txBox="1"/>
          <p:nvPr/>
        </p:nvSpPr>
        <p:spPr>
          <a:xfrm>
            <a:off x="278172" y="1486149"/>
            <a:ext cx="168379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OBJETIVO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8D8F25-EF7D-D17C-43E2-3E1C66D3BE6B}"/>
              </a:ext>
            </a:extLst>
          </p:cNvPr>
          <p:cNvSpPr txBox="1"/>
          <p:nvPr/>
        </p:nvSpPr>
        <p:spPr>
          <a:xfrm>
            <a:off x="278171" y="2757109"/>
            <a:ext cx="485312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RESULTADOS JÁ ALCANÇADOS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EA840A-06D1-41EE-4EA8-AA6CE497BA74}"/>
              </a:ext>
            </a:extLst>
          </p:cNvPr>
          <p:cNvSpPr txBox="1"/>
          <p:nvPr/>
        </p:nvSpPr>
        <p:spPr>
          <a:xfrm>
            <a:off x="278171" y="4498638"/>
            <a:ext cx="27491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PRÓXIMOS PASSOS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71ED54-D2D1-E4FF-B455-E18C10975DC5}"/>
              </a:ext>
            </a:extLst>
          </p:cNvPr>
          <p:cNvSpPr txBox="1"/>
          <p:nvPr/>
        </p:nvSpPr>
        <p:spPr>
          <a:xfrm>
            <a:off x="287235" y="1873946"/>
            <a:ext cx="11715375" cy="656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Desenvolver e implementar metodologia para: Garantia da Qualidade dos serviços prestados pela PLAORC; Satisfação do Cliente; Crescimento Sustentável e; Valorização da Marca.   </a:t>
            </a:r>
            <a:endParaRPr lang="pt-BR" b="1" i="1" dirty="0">
              <a:solidFill>
                <a:schemeClr val="accent5">
                  <a:lumMod val="50000"/>
                </a:schemeClr>
              </a:solidFill>
              <a:latin typeface="Hattori Hanzo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894947-EE8F-AEB9-4577-866265954353}"/>
              </a:ext>
            </a:extLst>
          </p:cNvPr>
          <p:cNvSpPr txBox="1"/>
          <p:nvPr/>
        </p:nvSpPr>
        <p:spPr>
          <a:xfrm>
            <a:off x="287236" y="3160006"/>
            <a:ext cx="4451020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Reunião Mensal PLAORC                        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Acompanhamento do Colaborador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Política da empresa   </a:t>
            </a:r>
            <a:endParaRPr lang="pt-BR" b="1" i="1" dirty="0">
              <a:solidFill>
                <a:schemeClr val="accent5">
                  <a:lumMod val="50000"/>
                </a:schemeClr>
              </a:solidFill>
              <a:latin typeface="Hattori Hanzo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FD6230D-4B77-3B51-8772-3018C6A9012A}"/>
              </a:ext>
            </a:extLst>
          </p:cNvPr>
          <p:cNvSpPr txBox="1"/>
          <p:nvPr/>
        </p:nvSpPr>
        <p:spPr>
          <a:xfrm>
            <a:off x="5454174" y="3160006"/>
            <a:ext cx="6719354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Reunião de Alinhamento Estratégico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Procedimentos e Formulários de Qualidade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Procedimentos de Marketing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E64889D-C897-C248-E590-678AC5E98922}"/>
              </a:ext>
            </a:extLst>
          </p:cNvPr>
          <p:cNvSpPr txBox="1"/>
          <p:nvPr/>
        </p:nvSpPr>
        <p:spPr>
          <a:xfrm>
            <a:off x="287236" y="4960303"/>
            <a:ext cx="4451020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Treinamento dos Colaboradores                        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Metodologia de Gestão de Contratos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Marketing Digital  </a:t>
            </a:r>
            <a:endParaRPr lang="pt-BR" b="1" i="1" dirty="0">
              <a:solidFill>
                <a:schemeClr val="accent5">
                  <a:lumMod val="50000"/>
                </a:schemeClr>
              </a:solidFill>
              <a:latin typeface="Hattori Hanzo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483DA25-C413-1968-EB8D-059A52159734}"/>
              </a:ext>
            </a:extLst>
          </p:cNvPr>
          <p:cNvSpPr txBox="1"/>
          <p:nvPr/>
        </p:nvSpPr>
        <p:spPr>
          <a:xfrm>
            <a:off x="5454174" y="4930975"/>
            <a:ext cx="4451020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Implementação de Procedimentos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Prospecção de Novos Clientes                        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pt-BR" sz="20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- Academia PLAORC</a:t>
            </a:r>
          </a:p>
        </p:txBody>
      </p:sp>
    </p:spTree>
    <p:extLst>
      <p:ext uri="{BB962C8B-B14F-4D97-AF65-F5344CB8AC3E}">
        <p14:creationId xmlns:p14="http://schemas.microsoft.com/office/powerpoint/2010/main" val="353072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3E46A246-E844-37EB-A95D-01AE7BE9A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15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1EB0E7B-B8DA-6819-5F1D-3EF423DF7217}"/>
              </a:ext>
            </a:extLst>
          </p:cNvPr>
          <p:cNvSpPr txBox="1">
            <a:spLocks/>
          </p:cNvSpPr>
          <p:nvPr/>
        </p:nvSpPr>
        <p:spPr>
          <a:xfrm>
            <a:off x="4733925" y="314863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1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2"/>
                  </a:outerShdw>
                </a:effectLst>
                <a:latin typeface="Abwechselnschrift" panose="00000700000000000000"/>
              </a:rPr>
              <a:t>POLÍTICA DA EMPRESA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63387FC-9263-E26B-C54A-701D77AF13D8}"/>
              </a:ext>
            </a:extLst>
          </p:cNvPr>
          <p:cNvSpPr txBox="1"/>
          <p:nvPr/>
        </p:nvSpPr>
        <p:spPr>
          <a:xfrm>
            <a:off x="189390" y="4399871"/>
            <a:ext cx="2816011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UNIFORMES E EPI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44700B-791E-62DC-250E-EBEC28CB59FF}"/>
              </a:ext>
            </a:extLst>
          </p:cNvPr>
          <p:cNvSpPr txBox="1"/>
          <p:nvPr/>
        </p:nvSpPr>
        <p:spPr>
          <a:xfrm>
            <a:off x="231714" y="1583151"/>
            <a:ext cx="2816011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VALORES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7AB3E11-6F42-B86F-8E40-833652686205}"/>
              </a:ext>
            </a:extLst>
          </p:cNvPr>
          <p:cNvSpPr txBox="1"/>
          <p:nvPr/>
        </p:nvSpPr>
        <p:spPr>
          <a:xfrm>
            <a:off x="189389" y="2942063"/>
            <a:ext cx="2816011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SEMPRE ALERTA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9A99AC-CFAF-FFBF-92B3-121BE650D55D}"/>
              </a:ext>
            </a:extLst>
          </p:cNvPr>
          <p:cNvSpPr txBox="1"/>
          <p:nvPr/>
        </p:nvSpPr>
        <p:spPr>
          <a:xfrm>
            <a:off x="3094180" y="1583151"/>
            <a:ext cx="8904300" cy="9223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conhecerá, transmitirá e aplicará os valores Plaorc, que são: Valorização do Trabalho; Honestidade; Meritocracia; Responsabilidade; Agilidade; Refinamento Técnico; Robustez Conceitual; Virtude; Orientação para o Resultado.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F61EDBF-8C80-2AEB-490B-67BC0C5879E8}"/>
              </a:ext>
            </a:extLst>
          </p:cNvPr>
          <p:cNvSpPr txBox="1"/>
          <p:nvPr/>
        </p:nvSpPr>
        <p:spPr>
          <a:xfrm>
            <a:off x="3136505" y="3013138"/>
            <a:ext cx="8819650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se apresentará apto fisicamente e mentalmente para a realização da jornada de trabalho.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883830-9850-E1A4-8529-03D8EB0448DA}"/>
              </a:ext>
            </a:extLst>
          </p:cNvPr>
          <p:cNvSpPr txBox="1"/>
          <p:nvPr/>
        </p:nvSpPr>
        <p:spPr>
          <a:xfrm>
            <a:off x="3136505" y="4478851"/>
            <a:ext cx="8777325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utilizará durante toda jornada de trabalho uniformes e </a:t>
            </a:r>
            <a:r>
              <a:rPr lang="pt-BR" sz="1600" b="1" i="1" dirty="0" err="1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EPI´s</a:t>
            </a: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 em bom estado. Garantindo assim sua segurança e a transmissão da imagem da empresa.</a:t>
            </a:r>
          </a:p>
        </p:txBody>
      </p:sp>
    </p:spTree>
    <p:extLst>
      <p:ext uri="{BB962C8B-B14F-4D97-AF65-F5344CB8AC3E}">
        <p14:creationId xmlns:p14="http://schemas.microsoft.com/office/powerpoint/2010/main" val="1746166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3E46A246-E844-37EB-A95D-01AE7BE9A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5"/>
            <a:ext cx="12192000" cy="685415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53BC5E2-94CF-1C86-DEFB-F52AAE40AD4A}"/>
              </a:ext>
            </a:extLst>
          </p:cNvPr>
          <p:cNvSpPr txBox="1">
            <a:spLocks/>
          </p:cNvSpPr>
          <p:nvPr/>
        </p:nvSpPr>
        <p:spPr>
          <a:xfrm>
            <a:off x="4733925" y="314863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1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2"/>
                  </a:outerShdw>
                </a:effectLst>
                <a:latin typeface="Abwechselnschrift" panose="00000700000000000000"/>
              </a:rPr>
              <a:t>POLÍTICA DA EMPRESA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657859-05B3-FADA-AF2A-CEB585868DF6}"/>
              </a:ext>
            </a:extLst>
          </p:cNvPr>
          <p:cNvSpPr txBox="1"/>
          <p:nvPr/>
        </p:nvSpPr>
        <p:spPr>
          <a:xfrm>
            <a:off x="222836" y="1583151"/>
            <a:ext cx="2816011" cy="9590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EQUIPAMENTOS</a:t>
            </a:r>
          </a:p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EM COMODATO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76CC90C-B94B-9784-74CA-C5BDB22057D8}"/>
              </a:ext>
            </a:extLst>
          </p:cNvPr>
          <p:cNvSpPr txBox="1"/>
          <p:nvPr/>
        </p:nvSpPr>
        <p:spPr>
          <a:xfrm>
            <a:off x="180511" y="2942063"/>
            <a:ext cx="2816011" cy="9590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COMPROMISSO</a:t>
            </a:r>
          </a:p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E PONTUALIDADE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B4C1269-D8AE-D4E5-4B6B-42944D78BC59}"/>
              </a:ext>
            </a:extLst>
          </p:cNvPr>
          <p:cNvSpPr txBox="1"/>
          <p:nvPr/>
        </p:nvSpPr>
        <p:spPr>
          <a:xfrm>
            <a:off x="3136505" y="1705487"/>
            <a:ext cx="8904300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utilizará e devolverá os equipamentos fornecidos pela empresa em bom estado. Comunicando em caso de eventual dano ao equipamento.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948B591-B10E-3708-D5ED-DD572F54AF9F}"/>
              </a:ext>
            </a:extLst>
          </p:cNvPr>
          <p:cNvSpPr txBox="1"/>
          <p:nvPr/>
        </p:nvSpPr>
        <p:spPr>
          <a:xfrm>
            <a:off x="3136505" y="3022016"/>
            <a:ext cx="8819650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seguirá compromissos (entregáveis e horários) estabelecidos com o cliente, com a equipe Plaorc ou terceiros envolvidos.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FFB4FC7-F437-F89F-5CDB-BDF7B3DD9DB6}"/>
              </a:ext>
            </a:extLst>
          </p:cNvPr>
          <p:cNvSpPr txBox="1"/>
          <p:nvPr/>
        </p:nvSpPr>
        <p:spPr>
          <a:xfrm>
            <a:off x="222836" y="4321295"/>
            <a:ext cx="3079654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CONFIDENCIALIDADE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784EE1E-4C4D-8B31-455E-D299ADB3A960}"/>
              </a:ext>
            </a:extLst>
          </p:cNvPr>
          <p:cNvSpPr txBox="1"/>
          <p:nvPr/>
        </p:nvSpPr>
        <p:spPr>
          <a:xfrm>
            <a:off x="3136505" y="4391813"/>
            <a:ext cx="8819650" cy="9223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manterá em sigilo as informações sobre processos de seus clientes, assim como processos internos da Plaorc. Ficando vedado o compartilhamento de informações e documentos para </a:t>
            </a:r>
            <a:r>
              <a:rPr lang="pt-BR" sz="1600" b="1" i="1" dirty="0" err="1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emails</a:t>
            </a: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 ou dispositivos pessoais e de terceiros.</a:t>
            </a:r>
          </a:p>
        </p:txBody>
      </p:sp>
    </p:spTree>
    <p:extLst>
      <p:ext uri="{BB962C8B-B14F-4D97-AF65-F5344CB8AC3E}">
        <p14:creationId xmlns:p14="http://schemas.microsoft.com/office/powerpoint/2010/main" val="2590307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3E46A246-E844-37EB-A95D-01AE7BE9A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15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1EDC971-17CB-DB07-3A00-263B9A6372A1}"/>
              </a:ext>
            </a:extLst>
          </p:cNvPr>
          <p:cNvSpPr txBox="1">
            <a:spLocks/>
          </p:cNvSpPr>
          <p:nvPr/>
        </p:nvSpPr>
        <p:spPr>
          <a:xfrm>
            <a:off x="4733925" y="314863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1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2"/>
                  </a:outerShdw>
                </a:effectLst>
                <a:latin typeface="Abwechselnschrift" panose="00000700000000000000"/>
              </a:rPr>
              <a:t>POLÍTICA DA EMPRESA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42F56A-08AF-E6AC-6208-036EAEAF843E}"/>
              </a:ext>
            </a:extLst>
          </p:cNvPr>
          <p:cNvSpPr txBox="1"/>
          <p:nvPr/>
        </p:nvSpPr>
        <p:spPr>
          <a:xfrm>
            <a:off x="222836" y="1583151"/>
            <a:ext cx="2816011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COMUNICAÇÃO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9B6FC98-6285-E957-1D44-F741BFBE9071}"/>
              </a:ext>
            </a:extLst>
          </p:cNvPr>
          <p:cNvSpPr txBox="1"/>
          <p:nvPr/>
        </p:nvSpPr>
        <p:spPr>
          <a:xfrm>
            <a:off x="2682241" y="1643374"/>
            <a:ext cx="9273914" cy="25973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utilizará os meios corporativos, como WhatsApp Business e Email Plaorc para se comunicar com o cliente e com demais colaboradores da Plaorc. Fica vedado a comunicação com o cliente através de contatos pessoais. </a:t>
            </a: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A linguagem será prioritariamente educada e respeitosa. Garantindo ao cliente ser ouvido, compreendido e respeitado mesmo que em momento de stress ou conflitos de opiniões.</a:t>
            </a: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manterá a Qualidade Plaorc informada sobre eventuais mudanças em rotinas ou novas demandas, assim como em eventual cobrança feita pelo cliente (cobrança por resultado ou qualquer quesito de atendimento).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15D1702-71B4-197C-67BB-25AF1A1BC585}"/>
              </a:ext>
            </a:extLst>
          </p:cNvPr>
          <p:cNvSpPr txBox="1"/>
          <p:nvPr/>
        </p:nvSpPr>
        <p:spPr>
          <a:xfrm>
            <a:off x="222836" y="4434145"/>
            <a:ext cx="3079654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ADMINISTRATIVO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9B4BAC-8289-CBD0-DAA9-742A0C1B0DA0}"/>
              </a:ext>
            </a:extLst>
          </p:cNvPr>
          <p:cNvSpPr txBox="1"/>
          <p:nvPr/>
        </p:nvSpPr>
        <p:spPr>
          <a:xfrm>
            <a:off x="3136505" y="4524983"/>
            <a:ext cx="8819650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entregará toda documentação solicitada pelo setor Administrativo da empresa, assim como solicitados através do grupo de </a:t>
            </a:r>
            <a:r>
              <a:rPr lang="pt-BR" sz="1600" b="1" i="1" dirty="0" err="1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Whatsapp</a:t>
            </a: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 “Plaorc”.</a:t>
            </a:r>
          </a:p>
        </p:txBody>
      </p:sp>
    </p:spTree>
    <p:extLst>
      <p:ext uri="{BB962C8B-B14F-4D97-AF65-F5344CB8AC3E}">
        <p14:creationId xmlns:p14="http://schemas.microsoft.com/office/powerpoint/2010/main" val="148109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3E46A246-E844-37EB-A95D-01AE7BE9A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15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778E4FFD-308C-E765-217A-6B24ABE4B2D2}"/>
              </a:ext>
            </a:extLst>
          </p:cNvPr>
          <p:cNvSpPr txBox="1">
            <a:spLocks/>
          </p:cNvSpPr>
          <p:nvPr/>
        </p:nvSpPr>
        <p:spPr>
          <a:xfrm>
            <a:off x="4733925" y="314863"/>
            <a:ext cx="6286499" cy="5633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100" b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2"/>
                  </a:outerShdw>
                </a:effectLst>
                <a:latin typeface="Abwechselnschrift" panose="00000700000000000000"/>
              </a:rPr>
              <a:t>POLÍTICA DA EMPRESA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3148572-15D1-16BC-AC60-4715D3CB48C3}"/>
              </a:ext>
            </a:extLst>
          </p:cNvPr>
          <p:cNvSpPr txBox="1"/>
          <p:nvPr/>
        </p:nvSpPr>
        <p:spPr>
          <a:xfrm>
            <a:off x="278170" y="1906993"/>
            <a:ext cx="2816011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METODOLOGIA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FA95009-CFDD-E729-9561-E407067C07C5}"/>
              </a:ext>
            </a:extLst>
          </p:cNvPr>
          <p:cNvSpPr txBox="1"/>
          <p:nvPr/>
        </p:nvSpPr>
        <p:spPr>
          <a:xfrm>
            <a:off x="278170" y="3559703"/>
            <a:ext cx="3120812" cy="510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pt-BR" sz="2400" b="1" i="1" dirty="0">
                <a:ln w="9525">
                  <a:solidFill>
                    <a:srgbClr val="0B4D83"/>
                  </a:solidFill>
                  <a:prstDash val="solid"/>
                </a:ln>
                <a:solidFill>
                  <a:srgbClr val="FF0000"/>
                </a:solidFill>
                <a:latin typeface="Abwechselnschrift" panose="00000700000000000000"/>
                <a:ea typeface="+mj-ea"/>
                <a:cs typeface="+mj-cs"/>
              </a:rPr>
              <a:t>TREINAMENTO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82E997-1E8F-CDB1-6CE7-35B8AB18FA08}"/>
              </a:ext>
            </a:extLst>
          </p:cNvPr>
          <p:cNvSpPr txBox="1"/>
          <p:nvPr/>
        </p:nvSpPr>
        <p:spPr>
          <a:xfrm>
            <a:off x="3094180" y="1985201"/>
            <a:ext cx="8819649" cy="12746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conhecerá e aplicará os procedimentos e metodologia da Plaorc. Observando e comunicando a Qualidade Plaorc quando os procedimentos a serem aplicados, forem na metodologia do cliente ou em metodologia própria.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endParaRPr lang="pt-BR" sz="1400" b="1" i="1" dirty="0">
              <a:solidFill>
                <a:schemeClr val="accent5">
                  <a:lumMod val="50000"/>
                </a:schemeClr>
              </a:solidFill>
              <a:latin typeface="Hattori Hanzo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D897AC-A793-E36A-22E5-0C76555E2430}"/>
              </a:ext>
            </a:extLst>
          </p:cNvPr>
          <p:cNvSpPr txBox="1"/>
          <p:nvPr/>
        </p:nvSpPr>
        <p:spPr>
          <a:xfrm>
            <a:off x="3094180" y="3666479"/>
            <a:ext cx="8819649" cy="6401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BR" sz="1600" b="1" i="1" dirty="0">
                <a:solidFill>
                  <a:schemeClr val="accent5">
                    <a:lumMod val="50000"/>
                  </a:schemeClr>
                </a:solidFill>
                <a:latin typeface="Hattori Hanzo"/>
              </a:rPr>
              <a:t>O colaborador estará sempre em aprimoramento profissional, participando de treinamentos (internos ou externos) ou, estudando os procedimentos internos Plaorc.</a:t>
            </a:r>
          </a:p>
        </p:txBody>
      </p:sp>
    </p:spTree>
    <p:extLst>
      <p:ext uri="{BB962C8B-B14F-4D97-AF65-F5344CB8AC3E}">
        <p14:creationId xmlns:p14="http://schemas.microsoft.com/office/powerpoint/2010/main" val="288101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E6C0F658-A94D-4C53-AF32-9471E1B18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515" y="4953860"/>
            <a:ext cx="2365561" cy="1255465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8152D97-DAE6-03DB-32FA-54BA8C626451}"/>
              </a:ext>
            </a:extLst>
          </p:cNvPr>
          <p:cNvSpPr txBox="1">
            <a:spLocks/>
          </p:cNvSpPr>
          <p:nvPr/>
        </p:nvSpPr>
        <p:spPr>
          <a:xfrm>
            <a:off x="499924" y="796066"/>
            <a:ext cx="7361816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800" dirty="0">
                <a:solidFill>
                  <a:srgbClr val="FFFFFF"/>
                </a:solidFill>
                <a:latin typeface="Abwechselnschrift" panose="00000700000000000000" pitchFamily="2" charset="0"/>
              </a:rPr>
              <a:t>“O talento vence jogos,</a:t>
            </a:r>
          </a:p>
          <a:p>
            <a:pPr algn="r"/>
            <a:r>
              <a:rPr lang="pt-BR" sz="4800" i="1" dirty="0">
                <a:solidFill>
                  <a:srgbClr val="FFFFFF"/>
                </a:solidFill>
                <a:latin typeface="Abwechselnschrift" panose="00000700000000000000" pitchFamily="2" charset="0"/>
              </a:rPr>
              <a:t>Mas só o trabalho em equipe ganha campeonatos”</a:t>
            </a:r>
          </a:p>
          <a:p>
            <a:pPr algn="r"/>
            <a:r>
              <a:rPr lang="pt-BR" sz="1600" i="1" dirty="0">
                <a:solidFill>
                  <a:srgbClr val="FFFFFF"/>
                </a:solidFill>
                <a:latin typeface="Abwechselnschrift" panose="00000700000000000000" pitchFamily="2" charset="0"/>
              </a:rPr>
              <a:t>Autor: Michael Jordan      </a:t>
            </a:r>
            <a:endParaRPr lang="pt-BR" sz="4800" i="1" dirty="0">
              <a:solidFill>
                <a:srgbClr val="FFFFFF"/>
              </a:solidFill>
              <a:latin typeface="Hattori Hanzo" panose="02000506020000020003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D9790D-024D-2421-39AF-D58C45ADBE66}"/>
              </a:ext>
            </a:extLst>
          </p:cNvPr>
          <p:cNvSpPr txBox="1"/>
          <p:nvPr/>
        </p:nvSpPr>
        <p:spPr>
          <a:xfrm>
            <a:off x="-153219" y="6146927"/>
            <a:ext cx="207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/>
              <a:t>QUA-FML-047</a:t>
            </a:r>
          </a:p>
          <a:p>
            <a:pPr algn="ctr"/>
            <a:r>
              <a:rPr lang="pt-BR" sz="900" dirty="0"/>
              <a:t>REV 00</a:t>
            </a:r>
          </a:p>
        </p:txBody>
      </p:sp>
    </p:spTree>
    <p:extLst>
      <p:ext uri="{BB962C8B-B14F-4D97-AF65-F5344CB8AC3E}">
        <p14:creationId xmlns:p14="http://schemas.microsoft.com/office/powerpoint/2010/main" val="3864881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496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Abwechselnschrift</vt:lpstr>
      <vt:lpstr>Arial</vt:lpstr>
      <vt:lpstr>Calibri</vt:lpstr>
      <vt:lpstr>Calibri Light</vt:lpstr>
      <vt:lpstr>Hattori Hanzo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Siqueira, Eduardo Augusto Benedeti Da S (Contractor)</dc:creator>
  <cp:lastModifiedBy>Thais Medeiros</cp:lastModifiedBy>
  <cp:revision>97</cp:revision>
  <cp:lastPrinted>2022-05-16T12:18:50Z</cp:lastPrinted>
  <dcterms:created xsi:type="dcterms:W3CDTF">2021-03-03T20:44:53Z</dcterms:created>
  <dcterms:modified xsi:type="dcterms:W3CDTF">2023-06-21T12:55:55Z</dcterms:modified>
</cp:coreProperties>
</file>